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omments/modernComment_106_808EE1DF.xml" ContentType="application/vnd.ms-powerpoint.comments+xml"/>
  <Override PartName="/ppt/comments/modernComment_107_DE3ED808.xml" ContentType="application/vnd.ms-powerpoint.comments+xml"/>
  <Override PartName="/ppt/comments/modernComment_108_A6C698B4.xml" ContentType="application/vnd.ms-powerpoint.comments+xml"/>
  <Override PartName="/ppt/comments/modernComment_109_DAA31000.xml" ContentType="application/vnd.ms-powerpoint.comments+xml"/>
  <Override PartName="/ppt/comments/modernComment_10E_668938D3.xml" ContentType="application/vnd.ms-powerpoint.comments+xml"/>
  <Override PartName="/ppt/comments/modernComment_10F_72E36D6F.xml" ContentType="application/vnd.ms-powerpoint.comments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56" r:id="rId2"/>
    <p:sldId id="261" r:id="rId3"/>
    <p:sldId id="262" r:id="rId4"/>
    <p:sldId id="263" r:id="rId5"/>
    <p:sldId id="264" r:id="rId6"/>
    <p:sldId id="265" r:id="rId7"/>
    <p:sldId id="266" r:id="rId8"/>
    <p:sldId id="267" r:id="rId9"/>
    <p:sldId id="268" r:id="rId10"/>
    <p:sldId id="269" r:id="rId11"/>
    <p:sldId id="270" r:id="rId12"/>
    <p:sldId id="271" r:id="rId13"/>
  </p:sldIdLst>
  <p:sldSz cx="9144000" cy="6858000" type="screen4x3"/>
  <p:notesSz cx="6858000" cy="9144000"/>
  <p:defaultTextStyle>
    <a:defPPr>
      <a:defRPr lang="fi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907D4C50-7D16-E275-D10E-0D15C6A2B13E}" name="Michael Röllich" initials="MR" userId="5110b99bdcc7eb91" providerId="Windows Live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9749"/>
    <p:restoredTop sz="94677"/>
  </p:normalViewPr>
  <p:slideViewPr>
    <p:cSldViewPr>
      <p:cViewPr varScale="1">
        <p:scale>
          <a:sx n="83" d="100"/>
          <a:sy n="83" d="100"/>
        </p:scale>
        <p:origin x="1024" y="4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microsoft.com/office/2018/10/relationships/authors" Target="author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comments/modernComment_10E_668938D3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CA154262-6BB5-984B-BA5C-F0C0D7ABE112}" authorId="{907D4C50-7D16-E275-D10E-0D15C6A2B13E}" created="2026-05-09T13:18:05.127">
    <ac:txMkLst xmlns:ac="http://schemas.microsoft.com/office/drawing/2013/main/command">
      <pc:docMk xmlns:pc="http://schemas.microsoft.com/office/powerpoint/2013/main/command"/>
      <pc:sldMk xmlns:pc="http://schemas.microsoft.com/office/powerpoint/2013/main/command" cId="1720269011" sldId="270"/>
      <ac:spMk id="4" creationId="{F3A5C6D8-7C6A-65DB-225F-60F2DE08CB92}"/>
      <ac:txMk cp="335" len="28">
        <ac:context len="937" hash="2379643283"/>
      </ac:txMk>
    </ac:txMkLst>
    <p188:pos x="7364901" y="1910268"/>
    <p188:txBody>
      <a:bodyPr/>
      <a:lstStyle/>
      <a:p>
        <a:r>
          <a:rPr lang="en-FI"/>
          <a:t>Eikö minimi ole: 1 KT, 1 AT, 1 joku + 1 KKP?</a:t>
        </a:r>
      </a:p>
    </p188:txBody>
  </p188:cm>
</p188:cmLst>
</file>

<file path=ppt/comments/modernComment_10F_72E36D6F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9986971C-C65A-C047-BB0B-65EFC4207064}" authorId="{907D4C50-7D16-E275-D10E-0D15C6A2B13E}" created="2026-05-09T13:19:12.984">
    <ac:txMkLst xmlns:ac="http://schemas.microsoft.com/office/drawing/2013/main/command">
      <pc:docMk xmlns:pc="http://schemas.microsoft.com/office/powerpoint/2013/main/command"/>
      <pc:sldMk xmlns:pc="http://schemas.microsoft.com/office/powerpoint/2013/main/command" cId="1927507311" sldId="271"/>
      <ac:spMk id="2" creationId="{E3C53209-6430-0A32-57D6-DABB014CE04A}"/>
      <ac:txMk cp="384">
        <ac:context len="658" hash="2073297809"/>
      </ac:txMk>
    </ac:txMkLst>
    <p188:pos x="7065088" y="3681788"/>
    <p188:txBody>
      <a:bodyPr/>
      <a:lstStyle/>
      <a:p>
        <a:r>
          <a:rPr lang="en-FI"/>
          <a:t>Ok, tässä oikein, minusta edellisessä ei. </a:t>
        </a:r>
      </a:p>
    </p188:txBody>
  </p188:cm>
</p188:cmLst>
</file>

<file path=ppt/comments/modernComment_106_808EE1DF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0503D29E-ABDA-034E-A071-1FA25EEAA736}" authorId="{907D4C50-7D16-E275-D10E-0D15C6A2B13E}" created="2026-05-09T12:56:38.182">
    <ac:txMkLst xmlns:ac="http://schemas.microsoft.com/office/drawing/2013/main/command">
      <pc:docMk xmlns:pc="http://schemas.microsoft.com/office/powerpoint/2013/main/command"/>
      <pc:sldMk xmlns:pc="http://schemas.microsoft.com/office/powerpoint/2013/main/command" cId="2156847583" sldId="262"/>
      <ac:spMk id="3" creationId="{04B6786E-EAB4-FDAD-3B87-3C195E9318EE}"/>
      <ac:txMk cp="80" len="8">
        <ac:context len="1569" hash="3918497545"/>
      </ac:txMk>
    </ac:txMkLst>
    <p188:pos x="2741857" y="466124"/>
    <p188:txBody>
      <a:bodyPr/>
      <a:lstStyle/>
      <a:p>
        <a:r>
          <a:rPr lang="en-FI"/>
          <a:t>olisiko parempi että mainitaan tässä kohtaa Kilpaillutoimihenkilöt, jolloin tuomareiden lisäksi mukaanluetaan myös kilpailunjärjestäjät, kilpailupäällikkö, sekä tuomarit?</a:t>
        </a:r>
      </a:p>
    </p188:txBody>
  </p188:cm>
  <p188:cm id="{A80E4CB2-E884-9D40-9DEC-9B3639CD11D7}" authorId="{907D4C50-7D16-E275-D10E-0D15C6A2B13E}" created="2026-05-09T13:01:04.626">
    <ac:txMkLst xmlns:ac="http://schemas.microsoft.com/office/drawing/2013/main/command">
      <pc:docMk xmlns:pc="http://schemas.microsoft.com/office/powerpoint/2013/main/command"/>
      <pc:sldMk xmlns:pc="http://schemas.microsoft.com/office/powerpoint/2013/main/command" cId="2156847583" sldId="262"/>
      <ac:spMk id="3" creationId="{04B6786E-EAB4-FDAD-3B87-3C195E9318EE}"/>
      <ac:txMk cp="1530" len="2">
        <ac:context len="1569" hash="3918497545"/>
      </ac:txMk>
    </ac:txMkLst>
    <p188:pos x="3923734" y="5181194"/>
    <p188:txBody>
      <a:bodyPr/>
      <a:lstStyle/>
      <a:p>
        <a:r>
          <a:rPr lang="en-FI"/>
          <a:t>jos tämä paperi menee yleisesti julkaistavaksi, niin ehdotan että käytämme selkeää Suomen kieltä =&gt; kansainväliset </a:t>
        </a:r>
      </a:p>
    </p188:txBody>
  </p188:cm>
</p188:cmLst>
</file>

<file path=ppt/comments/modernComment_107_DE3ED808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F1A005FE-82B6-7742-AFC4-84DF6667FE93}" authorId="{907D4C50-7D16-E275-D10E-0D15C6A2B13E}" created="2026-05-09T13:01:27.439">
    <ac:txMkLst xmlns:ac="http://schemas.microsoft.com/office/drawing/2013/main/command">
      <pc:docMk xmlns:pc="http://schemas.microsoft.com/office/powerpoint/2013/main/command"/>
      <pc:sldMk xmlns:pc="http://schemas.microsoft.com/office/powerpoint/2013/main/command" cId="3728660488" sldId="263"/>
      <ac:spMk id="3" creationId="{001D1D32-A81A-BF1E-EBBF-FD247E1F8D9F}"/>
      <ac:txMk cp="951" len="4">
        <ac:context len="1873" hash="233918659"/>
      </ac:txMk>
    </ac:txMkLst>
    <p188:pos x="2177143" y="3328091"/>
    <p188:txBody>
      <a:bodyPr/>
      <a:lstStyle/>
      <a:p>
        <a:r>
          <a:rPr lang="en-FI"/>
          <a:t>BOW = Baltic Offshore Week</a:t>
        </a:r>
      </a:p>
    </p188:txBody>
  </p188:cm>
  <p188:cm id="{2EE8BA88-A8E7-B449-9F2C-EB15A5A68669}" authorId="{907D4C50-7D16-E275-D10E-0D15C6A2B13E}" created="2026-05-09T13:02:31.708">
    <ac:txMkLst xmlns:ac="http://schemas.microsoft.com/office/drawing/2013/main/command">
      <pc:docMk xmlns:pc="http://schemas.microsoft.com/office/powerpoint/2013/main/command"/>
      <pc:sldMk xmlns:pc="http://schemas.microsoft.com/office/powerpoint/2013/main/command" cId="3728660488" sldId="263"/>
      <ac:spMk id="3" creationId="{001D1D32-A81A-BF1E-EBBF-FD247E1F8D9F}"/>
      <ac:txMk cp="1035" len="4">
        <ac:context len="1873" hash="233918659"/>
      </ac:txMk>
    </ac:txMkLst>
    <p188:pos x="1374710" y="3688875"/>
    <p188:txBody>
      <a:bodyPr/>
      <a:lstStyle/>
      <a:p>
        <a:r>
          <a:rPr lang="en-FI"/>
          <a:t>viikonloput, jne. jatkossa</a:t>
        </a:r>
      </a:p>
    </p188:txBody>
  </p188:cm>
  <p188:cm id="{F8A606FF-6007-BC49-82CC-5B18E96CB8B1}" authorId="{907D4C50-7D16-E275-D10E-0D15C6A2B13E}" created="2026-05-09T13:03:51.468">
    <ac:txMkLst xmlns:ac="http://schemas.microsoft.com/office/drawing/2013/main/command">
      <pc:docMk xmlns:pc="http://schemas.microsoft.com/office/powerpoint/2013/main/command"/>
      <pc:sldMk xmlns:pc="http://schemas.microsoft.com/office/powerpoint/2013/main/command" cId="3728660488" sldId="263"/>
      <ac:spMk id="3" creationId="{001D1D32-A81A-BF1E-EBBF-FD247E1F8D9F}"/>
      <ac:txMk cp="1424" len="48">
        <ac:context len="1873" hash="233918659"/>
      </ac:txMk>
    </ac:txMkLst>
    <p188:pos x="3875314" y="5051145"/>
    <p188:txBody>
      <a:bodyPr/>
      <a:lstStyle/>
      <a:p>
        <a:r>
          <a:rPr lang="en-FI"/>
          <a:t>Ehdotan että tässä korostetaan dialogia, vuoropuhelu seuran ja luokkaliiton välillä</a:t>
        </a:r>
      </a:p>
    </p188:txBody>
  </p188:cm>
  <p188:cm id="{A117EE57-4C0E-E54F-9AD8-C9724B490BF2}" authorId="{907D4C50-7D16-E275-D10E-0D15C6A2B13E}" created="2026-05-09T13:04:32.499">
    <ac:txMkLst xmlns:ac="http://schemas.microsoft.com/office/drawing/2013/main/command">
      <pc:docMk xmlns:pc="http://schemas.microsoft.com/office/powerpoint/2013/main/command"/>
      <pc:sldMk xmlns:pc="http://schemas.microsoft.com/office/powerpoint/2013/main/command" cId="3728660488" sldId="263"/>
      <ac:spMk id="3" creationId="{001D1D32-A81A-BF1E-EBBF-FD247E1F8D9F}"/>
      <ac:txMk cp="1694" len="3">
        <ac:context len="1873" hash="233918659"/>
      </ac:txMk>
    </ac:txMkLst>
    <p188:pos x="2463282" y="5922002"/>
    <p188:txBody>
      <a:bodyPr/>
      <a:lstStyle/>
      <a:p>
        <a:r>
          <a:rPr lang="en-FI"/>
          <a:t>pääkaupunkiseudulla</a:t>
        </a:r>
      </a:p>
    </p188:txBody>
  </p188:cm>
  <p188:cm id="{91985376-6D01-7846-9613-AD97E386790B}" authorId="{907D4C50-7D16-E275-D10E-0D15C6A2B13E}" created="2026-05-09T13:06:44.751">
    <ac:txMkLst xmlns:ac="http://schemas.microsoft.com/office/drawing/2013/main/command">
      <pc:docMk xmlns:pc="http://schemas.microsoft.com/office/powerpoint/2013/main/command"/>
      <pc:sldMk xmlns:pc="http://schemas.microsoft.com/office/powerpoint/2013/main/command" cId="3728660488" sldId="263"/>
      <ac:spMk id="3" creationId="{001D1D32-A81A-BF1E-EBBF-FD247E1F8D9F}"/>
      <ac:txMk cp="1846" len="26">
        <ac:context len="1873" hash="233918659"/>
      </ac:txMk>
    </ac:txMkLst>
    <p188:pos x="4348065" y="6357430"/>
    <p188:txBody>
      <a:bodyPr/>
      <a:lstStyle/>
      <a:p>
        <a:r>
          <a:rPr lang="en-FI"/>
          <a:t>Ehkä linkki hakemukseen? Hakemus ei varmasti ole muuttunut, mutta nyt mainitaan SPV Kv-kilpailuhakemus 2023</a:t>
        </a:r>
      </a:p>
    </p188:txBody>
  </p188:cm>
</p188:cmLst>
</file>

<file path=ppt/comments/modernComment_108_A6C698B4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93191EE3-DB7B-D54B-98EC-4CA9C68CF484}" authorId="{907D4C50-7D16-E275-D10E-0D15C6A2B13E}" created="2026-05-09T13:09:24.235">
    <ac:txMkLst xmlns:ac="http://schemas.microsoft.com/office/drawing/2013/main/command">
      <pc:docMk xmlns:pc="http://schemas.microsoft.com/office/powerpoint/2013/main/command"/>
      <pc:sldMk xmlns:pc="http://schemas.microsoft.com/office/powerpoint/2013/main/command" cId="2798033076" sldId="264"/>
      <ac:spMk id="3" creationId="{BD55F963-B80F-92B1-4947-CD2CAFB0C733}"/>
      <ac:txMk cp="162" len="18">
        <ac:context len="1262" hash="642107971"/>
      </ac:txMk>
    </ac:txMkLst>
    <p188:pos x="2922241" y="1181953"/>
    <p188:txBody>
      <a:bodyPr/>
      <a:lstStyle/>
      <a:p>
        <a:r>
          <a:rPr lang="en-FI"/>
          <a:t>Oliko aikajana realistinen vai toiveajattelua? Ymmärsin että aika monella luokkaliitolla ja mahdollisesti pursiseuralla valmistuu seuraava vuosi/ vuodet aika myöhään syksyllä/ ennen vuodenvaihetta</a:t>
        </a:r>
      </a:p>
    </p188:txBody>
  </p188:cm>
</p188:cmLst>
</file>

<file path=ppt/comments/modernComment_109_DAA31000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CD938F10-5E1B-BA40-AA92-1B6276C337E1}" authorId="{907D4C50-7D16-E275-D10E-0D15C6A2B13E}" created="2026-05-09T13:11:20.687">
    <ac:txMkLst xmlns:ac="http://schemas.microsoft.com/office/drawing/2013/main/command">
      <pc:docMk xmlns:pc="http://schemas.microsoft.com/office/powerpoint/2013/main/command"/>
      <pc:sldMk xmlns:pc="http://schemas.microsoft.com/office/powerpoint/2013/main/command" cId="3668119552" sldId="265"/>
      <ac:spMk id="3" creationId="{7F65FE1D-7724-736A-7ECB-5A020E3AC35C}"/>
      <ac:txMk cp="925" len="15">
        <ac:context len="1258" hash="2246651291"/>
      </ac:txMk>
    </ac:txMkLst>
    <p188:pos x="3171057" y="4646720"/>
    <p188:txBody>
      <a:bodyPr/>
      <a:lstStyle/>
      <a:p>
        <a:r>
          <a:rPr lang="en-FI"/>
          <a:t>OIkeinkirjoitus: Luokkaliitot</a:t>
        </a:r>
      </a:p>
    </p188:txBody>
  </p188:cm>
  <p188:cm id="{B1C0263F-279F-D342-9782-47E4AC97D400}" authorId="{907D4C50-7D16-E275-D10E-0D15C6A2B13E}" created="2026-05-09T13:11:52.487">
    <ac:txMkLst xmlns:ac="http://schemas.microsoft.com/office/drawing/2013/main/command">
      <pc:docMk xmlns:pc="http://schemas.microsoft.com/office/powerpoint/2013/main/command"/>
      <pc:sldMk xmlns:pc="http://schemas.microsoft.com/office/powerpoint/2013/main/command" cId="3668119552" sldId="265"/>
      <ac:spMk id="3" creationId="{7F65FE1D-7724-736A-7ECB-5A020E3AC35C}"/>
      <ac:txMk cp="1159" len="9">
        <ac:context len="1258" hash="2246651291"/>
      </ac:txMk>
    </ac:txMkLst>
    <p188:pos x="4564428" y="5461594"/>
    <p188:txBody>
      <a:bodyPr/>
      <a:lstStyle/>
      <a:p>
        <a:r>
          <a:rPr lang="en-FI"/>
          <a:t>kilpailun</a:t>
        </a:r>
      </a:p>
    </p188:txBody>
  </p188:cm>
</p188:cmLst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Ylätunnisteen paikkamerkki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3" name="Päivämäärän paikkamerkki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8973C96-E21A-4CC9-8944-D42FCA82E9A9}" type="datetimeFigureOut">
              <a:rPr lang="fi-FI" smtClean="0"/>
              <a:t>13.5.2026</a:t>
            </a:fld>
            <a:endParaRPr lang="fi-FI"/>
          </a:p>
        </p:txBody>
      </p:sp>
      <p:sp>
        <p:nvSpPr>
          <p:cNvPr id="4" name="Dian kuvan paikkamerkki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i-FI"/>
          </a:p>
        </p:txBody>
      </p:sp>
      <p:sp>
        <p:nvSpPr>
          <p:cNvPr id="5" name="Huomautusten paikkamerkki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E97C44C-80B4-4BA0-8D75-366B7CD71F01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309374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97C44C-80B4-4BA0-8D75-366B7CD71F01}" type="slidenum">
              <a:rPr lang="fi-FI" smtClean="0"/>
              <a:t>1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29174282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97C44C-80B4-4BA0-8D75-366B7CD71F01}" type="slidenum">
              <a:rPr lang="fi-FI" smtClean="0"/>
              <a:t>3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44719118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Alaotsikk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EECE52-D070-4E0D-B744-BF215DEC6AD1}" type="datetimeFigureOut">
              <a:rPr lang="fi-FI" smtClean="0"/>
              <a:t>13.5.2026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201E55-4D25-4F90-9D4C-7F14053DE359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3006476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EECE52-D070-4E0D-B744-BF215DEC6AD1}" type="datetimeFigureOut">
              <a:rPr lang="fi-FI" smtClean="0"/>
              <a:t>13.5.2026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201E55-4D25-4F90-9D4C-7F14053DE359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7120546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i-FI"/>
              <a:t>Muokkaa perustyyl. napsautt.</a:t>
            </a:r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EECE52-D070-4E0D-B744-BF215DEC6AD1}" type="datetimeFigureOut">
              <a:rPr lang="fi-FI" smtClean="0"/>
              <a:t>13.5.2026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201E55-4D25-4F90-9D4C-7F14053DE359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7496266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EECE52-D070-4E0D-B744-BF215DEC6AD1}" type="datetimeFigureOut">
              <a:rPr lang="fi-FI" smtClean="0"/>
              <a:t>13.5.2026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201E55-4D25-4F90-9D4C-7F14053DE359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5181141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i-FI"/>
              <a:t>Muokkaa perustyyl. napsautt.</a:t>
            </a:r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Tekstin paikkamerkki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6" name="Sisällön paikkamerkki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7" name="Päivämäärän paikkamerkki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EECE52-D070-4E0D-B744-BF215DEC6AD1}" type="datetimeFigureOut">
              <a:rPr lang="fi-FI" smtClean="0"/>
              <a:t>13.5.2026</a:t>
            </a:fld>
            <a:endParaRPr lang="fi-FI"/>
          </a:p>
        </p:txBody>
      </p:sp>
      <p:sp>
        <p:nvSpPr>
          <p:cNvPr id="8" name="Alatunnisteen paikkamerk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9" name="Dian numeron paikkamerkki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201E55-4D25-4F90-9D4C-7F14053DE359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4311143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Päivämäärän paikkamerkki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EECE52-D070-4E0D-B744-BF215DEC6AD1}" type="datetimeFigureOut">
              <a:rPr lang="fi-FI" smtClean="0"/>
              <a:t>13.5.2026</a:t>
            </a:fld>
            <a:endParaRPr lang="fi-FI"/>
          </a:p>
        </p:txBody>
      </p:sp>
      <p:sp>
        <p:nvSpPr>
          <p:cNvPr id="4" name="Alatunnisteen paikkamerk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Dian numeron paikkamerkki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201E55-4D25-4F90-9D4C-7F14053DE359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3478610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EECE52-D070-4E0D-B744-BF215DEC6AD1}" type="datetimeFigureOut">
              <a:rPr lang="fi-FI" smtClean="0"/>
              <a:t>13.5.2026</a:t>
            </a:fld>
            <a:endParaRPr lang="fi-FI"/>
          </a:p>
        </p:txBody>
      </p:sp>
      <p:sp>
        <p:nvSpPr>
          <p:cNvPr id="3" name="Alatunnisteen paikkamerk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201E55-4D25-4F90-9D4C-7F14053DE359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351578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tsiko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i-FI"/>
              <a:t>Muokkaa perustyyl. napsautt.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Tekstin paikkamerkki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EECE52-D070-4E0D-B744-BF215DEC6AD1}" type="datetimeFigureOut">
              <a:rPr lang="fi-FI" smtClean="0"/>
              <a:t>13.5.2026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201E55-4D25-4F90-9D4C-7F14053DE359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8576915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tsiko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i-FI"/>
              <a:t>Muokkaa perustyyl. napsautt.</a:t>
            </a:r>
          </a:p>
        </p:txBody>
      </p:sp>
      <p:sp>
        <p:nvSpPr>
          <p:cNvPr id="3" name="Kuvan paikkamerkki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i-FI"/>
          </a:p>
        </p:txBody>
      </p:sp>
      <p:sp>
        <p:nvSpPr>
          <p:cNvPr id="4" name="Tekstin paikkamerkki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EECE52-D070-4E0D-B744-BF215DEC6AD1}" type="datetimeFigureOut">
              <a:rPr lang="fi-FI" smtClean="0"/>
              <a:t>13.5.2026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201E55-4D25-4F90-9D4C-7F14053DE359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1838478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Pystysuoran tekstin paikkamerkki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EECE52-D070-4E0D-B744-BF215DEC6AD1}" type="datetimeFigureOut">
              <a:rPr lang="fi-FI" smtClean="0"/>
              <a:t>13.5.2026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201E55-4D25-4F90-9D4C-7F14053DE359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3088608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ystysuora otsikko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Pystysuoran tekstin paikkamerkki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EECE52-D070-4E0D-B744-BF215DEC6AD1}" type="datetimeFigureOut">
              <a:rPr lang="fi-FI" smtClean="0"/>
              <a:t>13.5.2026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201E55-4D25-4F90-9D4C-7F14053DE359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2902449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on paikkamerkki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EECE52-D070-4E0D-B744-BF215DEC6AD1}" type="datetimeFigureOut">
              <a:rPr lang="fi-FI" smtClean="0"/>
              <a:t>13.5.2026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0201E55-4D25-4F90-9D4C-7F14053DE359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6673012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18/10/relationships/comments" Target="../comments/modernComment_106_808EE1DF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microsoft.com/office/2018/10/relationships/comments" Target="../comments/modernComment_107_DE3ED808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microsoft.com/office/2018/10/relationships/comments" Target="../comments/modernComment_108_A6C698B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microsoft.com/office/2018/10/relationships/comments" Target="../comments/modernComment_109_DAA31000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microsoft.com/office/2018/10/relationships/comments" Target="../comments/modernComment_10E_668938D3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microsoft.com/office/2018/10/relationships/comments" Target="../comments/modernComment_10F_72E36D6F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orakulmio 3"/>
          <p:cNvSpPr/>
          <p:nvPr/>
        </p:nvSpPr>
        <p:spPr>
          <a:xfrm>
            <a:off x="971600" y="3914472"/>
            <a:ext cx="7560840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/>
              <a:t>SUOSITUKSET  PURJEHDUSKILPAILUJEN JÄRJESTÄMISEEN SUOMESSA 2027 LÄHTIEN. </a:t>
            </a:r>
            <a:br>
              <a:rPr lang="en-US" b="1" dirty="0"/>
            </a:br>
            <a:endParaRPr lang="en-US" b="1" dirty="0"/>
          </a:p>
          <a:p>
            <a:endParaRPr lang="en-US" b="1" dirty="0"/>
          </a:p>
          <a:p>
            <a:r>
              <a:rPr lang="en-US" b="1" dirty="0" err="1"/>
              <a:t>Korjaus</a:t>
            </a:r>
            <a:r>
              <a:rPr lang="en-US" b="1" dirty="0"/>
              <a:t> / </a:t>
            </a:r>
            <a:r>
              <a:rPr lang="en-US" b="1" dirty="0" err="1"/>
              <a:t>muutosesitys</a:t>
            </a:r>
            <a:r>
              <a:rPr lang="en-US" b="1" dirty="0"/>
              <a:t> </a:t>
            </a:r>
            <a:r>
              <a:rPr lang="en-US" b="1" dirty="0" err="1"/>
              <a:t>kommenttien</a:t>
            </a:r>
            <a:r>
              <a:rPr lang="en-US" b="1" dirty="0"/>
              <a:t> ja </a:t>
            </a:r>
            <a:r>
              <a:rPr lang="en-US" b="1" dirty="0" err="1"/>
              <a:t>purjehduksen</a:t>
            </a:r>
            <a:r>
              <a:rPr lang="en-US" b="1" dirty="0"/>
              <a:t> </a:t>
            </a:r>
            <a:r>
              <a:rPr lang="en-US" b="1" dirty="0" err="1"/>
              <a:t>kilpailusääntöjen</a:t>
            </a:r>
            <a:r>
              <a:rPr lang="en-US" b="1" dirty="0"/>
              <a:t> </a:t>
            </a:r>
            <a:r>
              <a:rPr lang="en-US" b="1" dirty="0" err="1"/>
              <a:t>pohjalta</a:t>
            </a:r>
            <a:r>
              <a:rPr lang="en-US" b="1" dirty="0"/>
              <a:t> </a:t>
            </a:r>
            <a:r>
              <a:rPr lang="en-US" b="1" dirty="0" err="1"/>
              <a:t>KPT:lle</a:t>
            </a:r>
            <a:r>
              <a:rPr lang="en-US" b="1" dirty="0"/>
              <a:t> 6.5.2026 .</a:t>
            </a:r>
          </a:p>
          <a:p>
            <a:endParaRPr lang="en-US" b="1" dirty="0"/>
          </a:p>
          <a:p>
            <a:r>
              <a:rPr lang="en-US" b="1" dirty="0" err="1"/>
              <a:t>Dokumenttia</a:t>
            </a:r>
            <a:r>
              <a:rPr lang="en-US" b="1" dirty="0"/>
              <a:t> </a:t>
            </a:r>
            <a:r>
              <a:rPr lang="en-US" b="1" dirty="0" err="1"/>
              <a:t>hallinnoi</a:t>
            </a:r>
            <a:r>
              <a:rPr lang="en-US" b="1" dirty="0"/>
              <a:t> </a:t>
            </a:r>
            <a:r>
              <a:rPr lang="en-US" b="1" dirty="0" err="1"/>
              <a:t>SPV:n</a:t>
            </a:r>
            <a:r>
              <a:rPr lang="en-US" b="1" dirty="0"/>
              <a:t> </a:t>
            </a:r>
            <a:r>
              <a:rPr lang="en-US" b="1" dirty="0" err="1"/>
              <a:t>kilpapurjehdustoimikunta</a:t>
            </a:r>
            <a:r>
              <a:rPr lang="en-US" b="1" dirty="0"/>
              <a:t>. </a:t>
            </a:r>
          </a:p>
          <a:p>
            <a:r>
              <a:rPr lang="en-US" sz="1100" b="1" dirty="0"/>
              <a:t>(</a:t>
            </a:r>
            <a:r>
              <a:rPr lang="en-US" sz="1100" b="1" dirty="0" err="1"/>
              <a:t>Ei</a:t>
            </a:r>
            <a:r>
              <a:rPr lang="en-US" sz="1100" b="1" dirty="0"/>
              <a:t> </a:t>
            </a:r>
            <a:r>
              <a:rPr lang="en-US" sz="1100" b="1" dirty="0" err="1"/>
              <a:t>kansallinen</a:t>
            </a:r>
            <a:r>
              <a:rPr lang="en-US" sz="1100" b="1" dirty="0"/>
              <a:t> </a:t>
            </a:r>
            <a:r>
              <a:rPr lang="en-US" sz="1100" b="1" dirty="0" err="1"/>
              <a:t>määräys</a:t>
            </a:r>
            <a:r>
              <a:rPr lang="en-US" sz="1100" b="1" dirty="0"/>
              <a:t>)</a:t>
            </a:r>
          </a:p>
          <a:p>
            <a:endParaRPr lang="en-US" b="1" dirty="0"/>
          </a:p>
          <a:p>
            <a:endParaRPr lang="en-US" b="1" dirty="0"/>
          </a:p>
          <a:p>
            <a:endParaRPr lang="en-US" b="1" dirty="0"/>
          </a:p>
        </p:txBody>
      </p:sp>
      <p:pic>
        <p:nvPicPr>
          <p:cNvPr id="5" name="Kuva 4">
            <a:extLst>
              <a:ext uri="{FF2B5EF4-FFF2-40B4-BE49-F238E27FC236}">
                <a16:creationId xmlns:a16="http://schemas.microsoft.com/office/drawing/2014/main" id="{6E62330E-1D04-AA1D-7957-C848DD6108A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976" b="1"/>
          <a:stretch>
            <a:fillRect/>
          </a:stretch>
        </p:blipFill>
        <p:spPr>
          <a:xfrm>
            <a:off x="980861" y="764704"/>
            <a:ext cx="3600400" cy="2347065"/>
          </a:xfrm>
          <a:custGeom>
            <a:avLst/>
            <a:gdLst/>
            <a:ahLst/>
            <a:cxnLst/>
            <a:rect l="l" t="t" r="r" b="b"/>
            <a:pathLst>
              <a:path w="6000749" h="3911828">
                <a:moveTo>
                  <a:pt x="0" y="0"/>
                </a:moveTo>
                <a:lnTo>
                  <a:pt x="6000749" y="0"/>
                </a:lnTo>
                <a:lnTo>
                  <a:pt x="6000749" y="3767827"/>
                </a:lnTo>
                <a:lnTo>
                  <a:pt x="5572124" y="3740378"/>
                </a:lnTo>
                <a:lnTo>
                  <a:pt x="0" y="3911828"/>
                </a:lnTo>
                <a:close/>
              </a:path>
            </a:pathLst>
          </a:custGeom>
        </p:spPr>
      </p:pic>
      <p:sp>
        <p:nvSpPr>
          <p:cNvPr id="6" name="Päivämäärän paikkamerkki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678555-1409-4A3B-AFCE-35480D6B1940}" type="datetime1">
              <a:rPr lang="fi-FI" smtClean="0"/>
              <a:t>13.5.2026</a:t>
            </a:fld>
            <a:endParaRPr lang="fi-FI"/>
          </a:p>
        </p:txBody>
      </p:sp>
      <p:sp>
        <p:nvSpPr>
          <p:cNvPr id="7" name="Tekstiruutu 6"/>
          <p:cNvSpPr txBox="1"/>
          <p:nvPr/>
        </p:nvSpPr>
        <p:spPr>
          <a:xfrm>
            <a:off x="6660232" y="580038"/>
            <a:ext cx="15121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b="1" dirty="0" err="1">
                <a:solidFill>
                  <a:srgbClr val="FF0000"/>
                </a:solidFill>
              </a:rPr>
              <a:t>Final</a:t>
            </a:r>
            <a:r>
              <a:rPr lang="fi-FI" b="1" dirty="0">
                <a:solidFill>
                  <a:srgbClr val="FF0000"/>
                </a:solidFill>
              </a:rPr>
              <a:t> 5.0</a:t>
            </a:r>
          </a:p>
        </p:txBody>
      </p:sp>
    </p:spTree>
    <p:extLst>
      <p:ext uri="{BB962C8B-B14F-4D97-AF65-F5344CB8AC3E}">
        <p14:creationId xmlns:p14="http://schemas.microsoft.com/office/powerpoint/2010/main" val="15627215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A1C657-8623-B3E8-A8A6-6DFD469C50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907EF6B7-1338-4443-8C46-6A318D952D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6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DAAE4CDD-124C-4DCF-9584-B6033B545D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3125453" cy="6858000"/>
          </a:xfrm>
          <a:custGeom>
            <a:avLst/>
            <a:gdLst>
              <a:gd name="connsiteX0" fmla="*/ 0 w 4167271"/>
              <a:gd name="connsiteY0" fmla="*/ 0 h 6858000"/>
              <a:gd name="connsiteX1" fmla="*/ 2259550 w 4167271"/>
              <a:gd name="connsiteY1" fmla="*/ 0 h 6858000"/>
              <a:gd name="connsiteX2" fmla="*/ 2387803 w 4167271"/>
              <a:gd name="connsiteY2" fmla="*/ 82222 h 6858000"/>
              <a:gd name="connsiteX3" fmla="*/ 4167271 w 4167271"/>
              <a:gd name="connsiteY3" fmla="*/ 3429000 h 6858000"/>
              <a:gd name="connsiteX4" fmla="*/ 2387803 w 4167271"/>
              <a:gd name="connsiteY4" fmla="*/ 6775779 h 6858000"/>
              <a:gd name="connsiteX5" fmla="*/ 2259550 w 4167271"/>
              <a:gd name="connsiteY5" fmla="*/ 6858000 h 6858000"/>
              <a:gd name="connsiteX6" fmla="*/ 0 w 4167271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67271" h="6858000">
                <a:moveTo>
                  <a:pt x="0" y="0"/>
                </a:moveTo>
                <a:lnTo>
                  <a:pt x="2259550" y="0"/>
                </a:lnTo>
                <a:lnTo>
                  <a:pt x="2387803" y="82222"/>
                </a:lnTo>
                <a:cubicBezTo>
                  <a:pt x="3461407" y="807534"/>
                  <a:pt x="4167271" y="2035835"/>
                  <a:pt x="4167271" y="3429000"/>
                </a:cubicBezTo>
                <a:cubicBezTo>
                  <a:pt x="4167271" y="4822165"/>
                  <a:pt x="3461407" y="6050467"/>
                  <a:pt x="2387803" y="6775779"/>
                </a:cubicBezTo>
                <a:lnTo>
                  <a:pt x="225955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68C21C2F-2170-DDA0-497B-EED35E8A83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7000" y="1153573"/>
            <a:ext cx="2788426" cy="4461163"/>
          </a:xfrm>
        </p:spPr>
        <p:txBody>
          <a:bodyPr>
            <a:normAutofit/>
          </a:bodyPr>
          <a:lstStyle/>
          <a:p>
            <a:r>
              <a:rPr lang="fi-FI" sz="2400" b="1" dirty="0">
                <a:solidFill>
                  <a:srgbClr val="FFFFFF"/>
                </a:solidFill>
              </a:rPr>
              <a:t>KOKOUKSEN PÄÄMÄÄRÄ</a:t>
            </a:r>
          </a:p>
        </p:txBody>
      </p:sp>
      <p:sp>
        <p:nvSpPr>
          <p:cNvPr id="12" name="Arc 11">
            <a:extLst>
              <a:ext uri="{FF2B5EF4-FFF2-40B4-BE49-F238E27FC236}">
                <a16:creationId xmlns:a16="http://schemas.microsoft.com/office/drawing/2014/main" id="{081E4A58-353D-44AE-B2FC-2A74E2E400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5662802" y="2455480"/>
            <a:ext cx="3062575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DA0B294F-E10F-C1D3-B702-65809FA1C5D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25454" y="211667"/>
            <a:ext cx="6016260" cy="7899400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en-US" sz="1700" b="1" dirty="0"/>
              <a:t>HYVÄKSYTTIIN SEURAAVAT AJATUKSET JATKOTYÖSTETTÄVÄKSI JA KÄYTTÖÖN</a:t>
            </a:r>
          </a:p>
          <a:p>
            <a:pPr marL="0" indent="0">
              <a:buNone/>
            </a:pPr>
            <a:endParaRPr lang="en-US" sz="1700" b="1" dirty="0"/>
          </a:p>
          <a:p>
            <a:pPr marL="457200" indent="-457200">
              <a:buFont typeface="+mj-lt"/>
              <a:buAutoNum type="arabicPeriod"/>
            </a:pPr>
            <a:r>
              <a:rPr lang="en-US" sz="1700" b="1" dirty="0"/>
              <a:t>KANSALLISEN KILPAILUKALENTERIN SUUNNITTELUN AIKAUTUKSESTA JA TOTEUTUKSESTA (DIAT 4-9)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1700" b="1" dirty="0"/>
              <a:t>SM-VIIKONLOPUISTA 2027 LÄHTIEN  (DIA 2 JA 4-9)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1700" b="1" dirty="0"/>
              <a:t>KILPAILUJEN JÄRJESTELYIDEN VAATIMUSTASOISTA JA MINIMIVAATIMUKSISTA 2027 LÄHTIEN (DIA 6-8)</a:t>
            </a:r>
          </a:p>
          <a:p>
            <a:pPr marL="0" indent="0">
              <a:buNone/>
            </a:pPr>
            <a:endParaRPr lang="en-US" sz="1700" b="1" u="sng" dirty="0"/>
          </a:p>
          <a:p>
            <a:pPr marL="0" indent="0">
              <a:buNone/>
            </a:pPr>
            <a:r>
              <a:rPr lang="en-US" sz="1700" b="1" u="sng" dirty="0"/>
              <a:t>KOHDAT 1 – 3 SIIRTYVÄT SPV KPT:LLE JOKA LAATII OHJEISTUKSEN SITEN, ETTÄ 2027 SUUNNITTELU JA TOIMEENPANO VOIDAAN TOTEUTTAA PÄIVITETYLLÄ TAVALLA</a:t>
            </a:r>
          </a:p>
          <a:p>
            <a:pPr marL="0" indent="0">
              <a:buNone/>
            </a:pPr>
            <a:endParaRPr lang="en-US" sz="1700" b="1" dirty="0"/>
          </a:p>
          <a:p>
            <a:pPr marL="0" indent="0">
              <a:buNone/>
            </a:pPr>
            <a:endParaRPr lang="en-US" sz="1700" b="1" dirty="0"/>
          </a:p>
          <a:p>
            <a:pPr marL="0" indent="0">
              <a:buNone/>
            </a:pPr>
            <a:endParaRPr lang="en-US" sz="2600" dirty="0"/>
          </a:p>
          <a:p>
            <a:pPr marL="0" indent="0">
              <a:buNone/>
            </a:pPr>
            <a:br>
              <a:rPr lang="en-US" sz="900" dirty="0"/>
            </a:br>
            <a:endParaRPr lang="en-US" sz="900" dirty="0"/>
          </a:p>
          <a:p>
            <a:endParaRPr lang="fi-FI" sz="900" dirty="0"/>
          </a:p>
        </p:txBody>
      </p:sp>
    </p:spTree>
    <p:extLst>
      <p:ext uri="{BB962C8B-B14F-4D97-AF65-F5344CB8AC3E}">
        <p14:creationId xmlns:p14="http://schemas.microsoft.com/office/powerpoint/2010/main" val="30275308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3" name="Rectangle 7">
            <a:extLst>
              <a:ext uri="{FF2B5EF4-FFF2-40B4-BE49-F238E27FC236}">
                <a16:creationId xmlns:a16="http://schemas.microsoft.com/office/drawing/2014/main" id="{907EF6B7-1338-4443-8C46-6A318D952D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6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DAAE4CDD-124C-4DCF-9584-B6033B545D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3125453" cy="6858000"/>
          </a:xfrm>
          <a:custGeom>
            <a:avLst/>
            <a:gdLst>
              <a:gd name="connsiteX0" fmla="*/ 0 w 4167271"/>
              <a:gd name="connsiteY0" fmla="*/ 0 h 6858000"/>
              <a:gd name="connsiteX1" fmla="*/ 2259550 w 4167271"/>
              <a:gd name="connsiteY1" fmla="*/ 0 h 6858000"/>
              <a:gd name="connsiteX2" fmla="*/ 2387803 w 4167271"/>
              <a:gd name="connsiteY2" fmla="*/ 82222 h 6858000"/>
              <a:gd name="connsiteX3" fmla="*/ 4167271 w 4167271"/>
              <a:gd name="connsiteY3" fmla="*/ 3429000 h 6858000"/>
              <a:gd name="connsiteX4" fmla="*/ 2387803 w 4167271"/>
              <a:gd name="connsiteY4" fmla="*/ 6775779 h 6858000"/>
              <a:gd name="connsiteX5" fmla="*/ 2259550 w 4167271"/>
              <a:gd name="connsiteY5" fmla="*/ 6858000 h 6858000"/>
              <a:gd name="connsiteX6" fmla="*/ 0 w 4167271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67271" h="6858000">
                <a:moveTo>
                  <a:pt x="0" y="0"/>
                </a:moveTo>
                <a:lnTo>
                  <a:pt x="2259550" y="0"/>
                </a:lnTo>
                <a:lnTo>
                  <a:pt x="2387803" y="82222"/>
                </a:lnTo>
                <a:cubicBezTo>
                  <a:pt x="3461407" y="807534"/>
                  <a:pt x="4167271" y="2035835"/>
                  <a:pt x="4167271" y="3429000"/>
                </a:cubicBezTo>
                <a:cubicBezTo>
                  <a:pt x="4167271" y="4822165"/>
                  <a:pt x="3461407" y="6050467"/>
                  <a:pt x="2387803" y="6775779"/>
                </a:cubicBezTo>
                <a:lnTo>
                  <a:pt x="225955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EA9624D3-E7D8-6BDA-06A4-1E841CC7D7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5126" y="1153573"/>
            <a:ext cx="2400300" cy="4461163"/>
          </a:xfrm>
        </p:spPr>
        <p:txBody>
          <a:bodyPr>
            <a:normAutofit/>
          </a:bodyPr>
          <a:lstStyle/>
          <a:p>
            <a:r>
              <a:rPr lang="fi-FI" b="1" dirty="0">
                <a:solidFill>
                  <a:srgbClr val="FFFFFF"/>
                </a:solidFill>
              </a:rPr>
              <a:t>TAUSTAA</a:t>
            </a:r>
          </a:p>
        </p:txBody>
      </p:sp>
      <p:sp>
        <p:nvSpPr>
          <p:cNvPr id="12" name="Arc 11">
            <a:extLst>
              <a:ext uri="{FF2B5EF4-FFF2-40B4-BE49-F238E27FC236}">
                <a16:creationId xmlns:a16="http://schemas.microsoft.com/office/drawing/2014/main" id="{081E4A58-353D-44AE-B2FC-2A74E2E400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5662802" y="2455480"/>
            <a:ext cx="3062575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04B6786E-EAB4-FDAD-3B87-3C195E9318E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35482" y="591345"/>
            <a:ext cx="5179868" cy="5585619"/>
          </a:xfrm>
        </p:spPr>
        <p:txBody>
          <a:bodyPr anchor="ctr">
            <a:normAutofit fontScale="92500" lnSpcReduction="20000"/>
          </a:bodyPr>
          <a:lstStyle/>
          <a:p>
            <a:r>
              <a:rPr lang="en-US" sz="1400" b="1" dirty="0" err="1"/>
              <a:t>Jatkossakin</a:t>
            </a:r>
            <a:r>
              <a:rPr lang="en-US" sz="1400" b="1" dirty="0"/>
              <a:t> </a:t>
            </a:r>
            <a:r>
              <a:rPr lang="en-US" sz="1400" b="1" dirty="0" err="1"/>
              <a:t>kaikki</a:t>
            </a:r>
            <a:r>
              <a:rPr lang="en-US" sz="1400" b="1" dirty="0"/>
              <a:t> </a:t>
            </a:r>
            <a:r>
              <a:rPr lang="en-US" sz="1400" b="1" dirty="0" err="1"/>
              <a:t>toiminta</a:t>
            </a:r>
            <a:r>
              <a:rPr lang="en-US" sz="1400" b="1" dirty="0"/>
              <a:t> </a:t>
            </a:r>
            <a:r>
              <a:rPr lang="en-US" sz="1400" b="1" dirty="0" err="1"/>
              <a:t>perustuu</a:t>
            </a:r>
            <a:r>
              <a:rPr lang="en-US" sz="1400" b="1" dirty="0"/>
              <a:t> </a:t>
            </a:r>
            <a:r>
              <a:rPr lang="en-US" sz="1400" b="1" dirty="0" err="1"/>
              <a:t>vapaaehtoisuuteen</a:t>
            </a:r>
            <a:endParaRPr lang="en-US" sz="1400" b="1" dirty="0"/>
          </a:p>
          <a:p>
            <a:r>
              <a:rPr lang="en-US" sz="1400" b="1" dirty="0" err="1"/>
              <a:t>Kilpailutoimihenkiöiden</a:t>
            </a:r>
            <a:r>
              <a:rPr lang="en-US" sz="1400" b="1" dirty="0"/>
              <a:t> (</a:t>
            </a:r>
            <a:r>
              <a:rPr lang="en-US" sz="1400" b="1" dirty="0" err="1"/>
              <a:t>järjestäjät</a:t>
            </a:r>
            <a:r>
              <a:rPr lang="en-US" sz="1400" b="1" dirty="0"/>
              <a:t>, </a:t>
            </a:r>
            <a:r>
              <a:rPr lang="en-US" sz="1400" b="1" dirty="0" err="1"/>
              <a:t>tuomarit</a:t>
            </a:r>
            <a:r>
              <a:rPr lang="en-US" sz="1400" b="1" dirty="0"/>
              <a:t>, </a:t>
            </a:r>
            <a:r>
              <a:rPr lang="en-US" sz="1400" b="1" dirty="0" err="1"/>
              <a:t>kilpailijat</a:t>
            </a:r>
            <a:r>
              <a:rPr lang="en-US" sz="1400" b="1" dirty="0"/>
              <a:t>) </a:t>
            </a:r>
            <a:r>
              <a:rPr lang="en-US" sz="1400" b="1" dirty="0" err="1"/>
              <a:t>sitouttaminen</a:t>
            </a:r>
            <a:r>
              <a:rPr lang="en-US" sz="1400" b="1" dirty="0"/>
              <a:t> </a:t>
            </a:r>
            <a:r>
              <a:rPr lang="en-US" sz="1400" b="1" dirty="0" err="1"/>
              <a:t>ajoissa</a:t>
            </a:r>
            <a:r>
              <a:rPr lang="en-US" sz="1400" b="1" dirty="0"/>
              <a:t> </a:t>
            </a:r>
            <a:r>
              <a:rPr lang="en-US" sz="1400" b="1" dirty="0" err="1"/>
              <a:t>ilman</a:t>
            </a:r>
            <a:r>
              <a:rPr lang="en-US" sz="1400" b="1" dirty="0"/>
              <a:t> </a:t>
            </a:r>
            <a:r>
              <a:rPr lang="en-US" sz="1400" b="1" dirty="0" err="1"/>
              <a:t>muutoksia</a:t>
            </a:r>
            <a:r>
              <a:rPr lang="en-US" sz="1400" b="1" dirty="0"/>
              <a:t> -&gt; </a:t>
            </a:r>
            <a:r>
              <a:rPr lang="en-US" sz="1400" b="1" dirty="0" err="1"/>
              <a:t>kunnioitetaan</a:t>
            </a:r>
            <a:r>
              <a:rPr lang="en-US" sz="1400" b="1" dirty="0"/>
              <a:t> </a:t>
            </a:r>
            <a:r>
              <a:rPr lang="en-US" sz="1400" b="1" dirty="0" err="1"/>
              <a:t>kaikkien</a:t>
            </a:r>
            <a:r>
              <a:rPr lang="en-US" sz="1400" b="1" dirty="0"/>
              <a:t> </a:t>
            </a:r>
            <a:r>
              <a:rPr lang="en-US" sz="1400" b="1" dirty="0" err="1"/>
              <a:t>vapaa-aikaa</a:t>
            </a:r>
            <a:r>
              <a:rPr lang="en-US" sz="1400" b="1" dirty="0"/>
              <a:t> ja </a:t>
            </a:r>
            <a:r>
              <a:rPr lang="en-US" sz="1400" b="1" dirty="0" err="1"/>
              <a:t>toimitaan</a:t>
            </a:r>
            <a:r>
              <a:rPr lang="en-US" sz="1400" b="1" dirty="0"/>
              <a:t> </a:t>
            </a:r>
            <a:r>
              <a:rPr lang="en-US" sz="1400" b="1" dirty="0" err="1"/>
              <a:t>yhteisesti</a:t>
            </a:r>
            <a:r>
              <a:rPr lang="en-US" sz="1400" b="1" dirty="0"/>
              <a:t> </a:t>
            </a:r>
            <a:r>
              <a:rPr lang="en-US" sz="1400" b="1" dirty="0" err="1"/>
              <a:t>sovitun</a:t>
            </a:r>
            <a:r>
              <a:rPr lang="en-US" sz="1400" b="1" dirty="0"/>
              <a:t> </a:t>
            </a:r>
            <a:r>
              <a:rPr lang="en-US" sz="1400" b="1" dirty="0" err="1"/>
              <a:t>mukaisesti</a:t>
            </a:r>
            <a:r>
              <a:rPr lang="en-US" sz="1400" b="1" dirty="0"/>
              <a:t>.</a:t>
            </a:r>
            <a:endParaRPr lang="en-US" sz="1400" b="1" dirty="0">
              <a:solidFill>
                <a:srgbClr val="FF0000"/>
              </a:solidFill>
            </a:endParaRPr>
          </a:p>
          <a:p>
            <a:r>
              <a:rPr lang="en-US" sz="1400" b="1" dirty="0" err="1"/>
              <a:t>Seurojen</a:t>
            </a:r>
            <a:r>
              <a:rPr lang="en-US" sz="1400" b="1" dirty="0"/>
              <a:t> </a:t>
            </a:r>
            <a:r>
              <a:rPr lang="en-US" sz="1400" b="1" dirty="0" err="1"/>
              <a:t>nykytarjonta</a:t>
            </a:r>
            <a:r>
              <a:rPr lang="en-US" sz="1400" b="1" dirty="0"/>
              <a:t> </a:t>
            </a:r>
            <a:r>
              <a:rPr lang="en-US" sz="1400" b="1" dirty="0" err="1"/>
              <a:t>eri</a:t>
            </a:r>
            <a:r>
              <a:rPr lang="en-US" sz="1400" b="1" dirty="0"/>
              <a:t> </a:t>
            </a:r>
            <a:r>
              <a:rPr lang="en-US" sz="1400" b="1" dirty="0" err="1"/>
              <a:t>luokille</a:t>
            </a:r>
            <a:r>
              <a:rPr lang="en-US" sz="1400" b="1" dirty="0"/>
              <a:t> on </a:t>
            </a:r>
            <a:r>
              <a:rPr lang="en-US" sz="1400" b="1" dirty="0" err="1"/>
              <a:t>kohtuullisen</a:t>
            </a:r>
            <a:r>
              <a:rPr lang="en-US" sz="1400" b="1" dirty="0"/>
              <a:t> </a:t>
            </a:r>
            <a:r>
              <a:rPr lang="en-US" sz="1400" b="1" dirty="0" err="1"/>
              <a:t>mittavaa</a:t>
            </a:r>
            <a:r>
              <a:rPr lang="en-US" sz="1400" b="1" dirty="0"/>
              <a:t>.</a:t>
            </a:r>
          </a:p>
          <a:p>
            <a:r>
              <a:rPr lang="en-US" sz="1400" b="1" dirty="0" err="1"/>
              <a:t>Seurojen</a:t>
            </a:r>
            <a:r>
              <a:rPr lang="en-US" sz="1400" b="1" dirty="0"/>
              <a:t> ja </a:t>
            </a:r>
            <a:r>
              <a:rPr lang="en-US" sz="1400" b="1" dirty="0" err="1"/>
              <a:t>luokkaliittojen</a:t>
            </a:r>
            <a:r>
              <a:rPr lang="en-US" sz="1400" b="1" dirty="0"/>
              <a:t> </a:t>
            </a:r>
            <a:r>
              <a:rPr lang="en-US" sz="1400" b="1" dirty="0" err="1"/>
              <a:t>toiminnan</a:t>
            </a:r>
            <a:r>
              <a:rPr lang="en-US" sz="1400" b="1" dirty="0"/>
              <a:t> </a:t>
            </a:r>
            <a:r>
              <a:rPr lang="en-US" sz="1400" b="1" dirty="0" err="1"/>
              <a:t>koordinointia</a:t>
            </a:r>
            <a:r>
              <a:rPr lang="en-US" sz="1400" b="1" dirty="0"/>
              <a:t> </a:t>
            </a:r>
            <a:r>
              <a:rPr lang="en-US" sz="1400" b="1" dirty="0" err="1"/>
              <a:t>tulee</a:t>
            </a:r>
            <a:r>
              <a:rPr lang="en-US" sz="1400" b="1" dirty="0"/>
              <a:t> </a:t>
            </a:r>
            <a:r>
              <a:rPr lang="en-US" sz="1400" b="1" dirty="0" err="1"/>
              <a:t>lisätä</a:t>
            </a:r>
            <a:r>
              <a:rPr lang="en-US" sz="1400" b="1" dirty="0"/>
              <a:t>. </a:t>
            </a:r>
          </a:p>
          <a:p>
            <a:r>
              <a:rPr lang="en-US" sz="1400" b="1" dirty="0" err="1"/>
              <a:t>Suunnittelua</a:t>
            </a:r>
            <a:r>
              <a:rPr lang="en-US" sz="1400" b="1" dirty="0"/>
              <a:t> </a:t>
            </a:r>
            <a:r>
              <a:rPr lang="en-US" sz="1400" b="1" dirty="0" err="1"/>
              <a:t>tulevaa</a:t>
            </a:r>
            <a:r>
              <a:rPr lang="en-US" sz="1400" b="1" dirty="0"/>
              <a:t> </a:t>
            </a:r>
            <a:r>
              <a:rPr lang="en-US" sz="1400" b="1" dirty="0" err="1"/>
              <a:t>kautta</a:t>
            </a:r>
            <a:r>
              <a:rPr lang="en-US" sz="1400" b="1" dirty="0"/>
              <a:t> </a:t>
            </a:r>
            <a:r>
              <a:rPr lang="en-US" sz="1400" b="1" dirty="0" err="1"/>
              <a:t>varten</a:t>
            </a:r>
            <a:r>
              <a:rPr lang="en-US" sz="1400" b="1" dirty="0"/>
              <a:t> </a:t>
            </a:r>
            <a:r>
              <a:rPr lang="en-US" sz="1400" b="1" dirty="0" err="1"/>
              <a:t>tulee</a:t>
            </a:r>
            <a:r>
              <a:rPr lang="en-US" sz="1400" b="1" dirty="0"/>
              <a:t> </a:t>
            </a:r>
            <a:r>
              <a:rPr lang="en-US" sz="1400" b="1" dirty="0" err="1"/>
              <a:t>aikaistaa</a:t>
            </a:r>
            <a:r>
              <a:rPr lang="en-US" sz="1400" b="1" dirty="0"/>
              <a:t> ja </a:t>
            </a:r>
            <a:r>
              <a:rPr lang="en-US" sz="1400" b="1" dirty="0" err="1"/>
              <a:t>terävöittää</a:t>
            </a:r>
            <a:r>
              <a:rPr lang="en-US" sz="1400" b="1" dirty="0"/>
              <a:t>. </a:t>
            </a:r>
          </a:p>
          <a:p>
            <a:r>
              <a:rPr lang="en-US" sz="1400" b="1" dirty="0" err="1"/>
              <a:t>Seurojen</a:t>
            </a:r>
            <a:r>
              <a:rPr lang="en-US" sz="1400" b="1" dirty="0"/>
              <a:t> </a:t>
            </a:r>
            <a:r>
              <a:rPr lang="en-US" sz="1400" b="1" dirty="0" err="1"/>
              <a:t>henkilöstö</a:t>
            </a:r>
            <a:r>
              <a:rPr lang="en-US" sz="1400" b="1" dirty="0"/>
              <a:t>- ja </a:t>
            </a:r>
            <a:r>
              <a:rPr lang="en-US" sz="1400" b="1" dirty="0" err="1"/>
              <a:t>kalustoresurssit</a:t>
            </a:r>
            <a:r>
              <a:rPr lang="en-US" sz="1400" b="1" dirty="0"/>
              <a:t> </a:t>
            </a:r>
            <a:r>
              <a:rPr lang="en-US" sz="1400" b="1" dirty="0" err="1"/>
              <a:t>järjestää</a:t>
            </a:r>
            <a:r>
              <a:rPr lang="en-US" sz="1400" b="1" dirty="0"/>
              <a:t> </a:t>
            </a:r>
            <a:r>
              <a:rPr lang="en-US" sz="1400" b="1" dirty="0" err="1"/>
              <a:t>laadukkaita</a:t>
            </a:r>
            <a:r>
              <a:rPr lang="en-US" sz="1400" b="1" dirty="0"/>
              <a:t> </a:t>
            </a:r>
            <a:r>
              <a:rPr lang="en-US" sz="1400" b="1" dirty="0" err="1"/>
              <a:t>kilpailuja</a:t>
            </a:r>
            <a:r>
              <a:rPr lang="en-US" sz="1400" b="1" dirty="0"/>
              <a:t> </a:t>
            </a:r>
            <a:r>
              <a:rPr lang="en-US" sz="1400" b="1" dirty="0" err="1"/>
              <a:t>ovat</a:t>
            </a:r>
            <a:r>
              <a:rPr lang="en-US" sz="1400" b="1" dirty="0"/>
              <a:t> </a:t>
            </a:r>
            <a:r>
              <a:rPr lang="en-US" sz="1400" b="1" dirty="0" err="1"/>
              <a:t>rajalliset</a:t>
            </a:r>
            <a:r>
              <a:rPr lang="en-US" sz="1400" b="1" dirty="0"/>
              <a:t>. </a:t>
            </a:r>
            <a:r>
              <a:rPr lang="en-US" sz="1400" b="1" dirty="0" err="1"/>
              <a:t>Myös</a:t>
            </a:r>
            <a:r>
              <a:rPr lang="en-US" sz="1400" b="1" dirty="0"/>
              <a:t> rata-</a:t>
            </a:r>
            <a:r>
              <a:rPr lang="en-US" sz="1400" b="1" dirty="0" err="1"/>
              <a:t>alueet</a:t>
            </a:r>
            <a:r>
              <a:rPr lang="en-US" sz="1400" b="1" dirty="0"/>
              <a:t> </a:t>
            </a:r>
            <a:r>
              <a:rPr lang="en-US" sz="1400" b="1" dirty="0" err="1"/>
              <a:t>ovat</a:t>
            </a:r>
            <a:r>
              <a:rPr lang="en-US" sz="1400" b="1" dirty="0"/>
              <a:t> </a:t>
            </a:r>
            <a:r>
              <a:rPr lang="en-US" sz="1400" b="1" dirty="0" err="1"/>
              <a:t>muodostuneet</a:t>
            </a:r>
            <a:r>
              <a:rPr lang="en-US" sz="1400" b="1" dirty="0"/>
              <a:t> </a:t>
            </a:r>
            <a:r>
              <a:rPr lang="en-US" sz="1400" b="1" dirty="0" err="1"/>
              <a:t>haasteeksi</a:t>
            </a:r>
            <a:r>
              <a:rPr lang="en-US" sz="1400" b="1" dirty="0"/>
              <a:t>.</a:t>
            </a:r>
          </a:p>
          <a:p>
            <a:r>
              <a:rPr lang="en-US" sz="1400" b="1" dirty="0" err="1"/>
              <a:t>Kustannukset</a:t>
            </a:r>
            <a:r>
              <a:rPr lang="en-US" sz="1400" b="1" dirty="0"/>
              <a:t> </a:t>
            </a:r>
            <a:r>
              <a:rPr lang="en-US" sz="1400" b="1" dirty="0" err="1"/>
              <a:t>ovat</a:t>
            </a:r>
            <a:r>
              <a:rPr lang="en-US" sz="1400" b="1" dirty="0"/>
              <a:t> </a:t>
            </a:r>
            <a:r>
              <a:rPr lang="en-US" sz="1400" b="1" dirty="0" err="1"/>
              <a:t>kasvaneet</a:t>
            </a:r>
            <a:r>
              <a:rPr lang="en-US" sz="1400" b="1" dirty="0"/>
              <a:t>, </a:t>
            </a:r>
            <a:r>
              <a:rPr lang="en-US" sz="1400" b="1" dirty="0" err="1"/>
              <a:t>joten</a:t>
            </a:r>
            <a:r>
              <a:rPr lang="en-US" sz="1400" b="1" dirty="0"/>
              <a:t> </a:t>
            </a:r>
            <a:r>
              <a:rPr lang="en-US" sz="1400" b="1" dirty="0" err="1"/>
              <a:t>kilpailujen</a:t>
            </a:r>
            <a:r>
              <a:rPr lang="en-US" sz="1400" b="1" dirty="0"/>
              <a:t> </a:t>
            </a:r>
            <a:r>
              <a:rPr lang="en-US" sz="1400" b="1" dirty="0" err="1"/>
              <a:t>yhdistäminen</a:t>
            </a:r>
            <a:r>
              <a:rPr lang="en-US" sz="1400" b="1" dirty="0"/>
              <a:t>, </a:t>
            </a:r>
            <a:r>
              <a:rPr lang="en-US" sz="1400" b="1" dirty="0" err="1"/>
              <a:t>määrän</a:t>
            </a:r>
            <a:r>
              <a:rPr lang="en-US" sz="1400" b="1" dirty="0"/>
              <a:t> </a:t>
            </a:r>
            <a:r>
              <a:rPr lang="en-US" sz="1400" b="1" dirty="0" err="1"/>
              <a:t>järkevöittäminen</a:t>
            </a:r>
            <a:r>
              <a:rPr lang="en-US" sz="1400" b="1" dirty="0"/>
              <a:t> </a:t>
            </a:r>
            <a:r>
              <a:rPr lang="en-US" sz="1400" b="1" dirty="0" err="1"/>
              <a:t>sekä</a:t>
            </a:r>
            <a:r>
              <a:rPr lang="en-US" sz="1400" b="1" dirty="0"/>
              <a:t> </a:t>
            </a:r>
            <a:r>
              <a:rPr lang="en-US" sz="1400" b="1" dirty="0" err="1"/>
              <a:t>kilpailijoiden</a:t>
            </a:r>
            <a:r>
              <a:rPr lang="en-US" sz="1400" b="1" dirty="0"/>
              <a:t> </a:t>
            </a:r>
            <a:r>
              <a:rPr lang="en-US" sz="1400" b="1" dirty="0" err="1"/>
              <a:t>lukumäärän</a:t>
            </a:r>
            <a:r>
              <a:rPr lang="en-US" sz="1400" b="1" dirty="0"/>
              <a:t> </a:t>
            </a:r>
            <a:r>
              <a:rPr lang="en-US" sz="1400" b="1" dirty="0" err="1"/>
              <a:t>huomioiminen</a:t>
            </a:r>
            <a:r>
              <a:rPr lang="en-US" sz="1400" b="1" dirty="0"/>
              <a:t> </a:t>
            </a:r>
            <a:r>
              <a:rPr lang="en-US" sz="1400" b="1" dirty="0" err="1"/>
              <a:t>tulee</a:t>
            </a:r>
            <a:r>
              <a:rPr lang="en-US" sz="1400" b="1" dirty="0"/>
              <a:t> olla </a:t>
            </a:r>
            <a:r>
              <a:rPr lang="en-US" sz="1400" b="1" dirty="0" err="1"/>
              <a:t>osa</a:t>
            </a:r>
            <a:r>
              <a:rPr lang="en-US" sz="1400" b="1" dirty="0"/>
              <a:t> </a:t>
            </a:r>
            <a:r>
              <a:rPr lang="en-US" sz="1400" b="1" dirty="0" err="1"/>
              <a:t>suunnittelua</a:t>
            </a:r>
            <a:r>
              <a:rPr lang="en-US" sz="1400" b="1" dirty="0"/>
              <a:t>. </a:t>
            </a:r>
          </a:p>
          <a:p>
            <a:r>
              <a:rPr lang="en-US" sz="1400" b="1" dirty="0" err="1"/>
              <a:t>Kaikki</a:t>
            </a:r>
            <a:r>
              <a:rPr lang="en-US" sz="1400" b="1" dirty="0"/>
              <a:t> </a:t>
            </a:r>
            <a:r>
              <a:rPr lang="en-US" sz="1400" b="1" dirty="0" err="1"/>
              <a:t>kilpailut</a:t>
            </a:r>
            <a:r>
              <a:rPr lang="en-US" sz="1400" b="1" dirty="0"/>
              <a:t> </a:t>
            </a:r>
            <a:r>
              <a:rPr lang="en-US" sz="1400" b="1" dirty="0" err="1"/>
              <a:t>eivät</a:t>
            </a:r>
            <a:r>
              <a:rPr lang="en-US" sz="1400" b="1" dirty="0"/>
              <a:t> </a:t>
            </a:r>
            <a:r>
              <a:rPr lang="en-US" sz="1400" b="1" dirty="0" err="1"/>
              <a:t>vaadi</a:t>
            </a:r>
            <a:r>
              <a:rPr lang="en-US" sz="1400" b="1" dirty="0"/>
              <a:t> </a:t>
            </a:r>
            <a:r>
              <a:rPr lang="en-US" sz="1400" b="1" dirty="0" err="1"/>
              <a:t>erillistä</a:t>
            </a:r>
            <a:r>
              <a:rPr lang="en-US" sz="1400" b="1" dirty="0"/>
              <a:t> </a:t>
            </a:r>
            <a:r>
              <a:rPr lang="en-US" sz="1400" b="1" dirty="0" err="1"/>
              <a:t>järjestäjätahoa</a:t>
            </a:r>
            <a:r>
              <a:rPr lang="en-US" sz="1400" b="1" dirty="0"/>
              <a:t> </a:t>
            </a:r>
            <a:r>
              <a:rPr lang="en-US" sz="1400" b="1" dirty="0" err="1"/>
              <a:t>vaan</a:t>
            </a:r>
            <a:r>
              <a:rPr lang="en-US" sz="1400" b="1" dirty="0"/>
              <a:t> </a:t>
            </a:r>
            <a:r>
              <a:rPr lang="en-US" sz="1400" b="1" dirty="0" err="1"/>
              <a:t>kilpailijat</a:t>
            </a:r>
            <a:r>
              <a:rPr lang="en-US" sz="1400" b="1" dirty="0"/>
              <a:t> </a:t>
            </a:r>
            <a:r>
              <a:rPr lang="en-US" sz="1400" b="1" dirty="0" err="1"/>
              <a:t>voivat</a:t>
            </a:r>
            <a:r>
              <a:rPr lang="en-US" sz="1400" b="1" dirty="0"/>
              <a:t> </a:t>
            </a:r>
            <a:r>
              <a:rPr lang="en-US" sz="1400" b="1" dirty="0" err="1"/>
              <a:t>itse</a:t>
            </a:r>
            <a:r>
              <a:rPr lang="en-US" sz="1400" b="1" dirty="0"/>
              <a:t> </a:t>
            </a:r>
            <a:r>
              <a:rPr lang="en-US" sz="1400" b="1" dirty="0" err="1"/>
              <a:t>järjestää</a:t>
            </a:r>
            <a:r>
              <a:rPr lang="en-US" sz="1400" b="1" dirty="0"/>
              <a:t> </a:t>
            </a:r>
            <a:r>
              <a:rPr lang="en-US" sz="1400" b="1" dirty="0" err="1"/>
              <a:t>itselleen</a:t>
            </a:r>
            <a:r>
              <a:rPr lang="en-US" sz="1400" b="1" dirty="0"/>
              <a:t> </a:t>
            </a:r>
            <a:r>
              <a:rPr lang="en-US" sz="1400" b="1" dirty="0" err="1"/>
              <a:t>kilpailuja</a:t>
            </a:r>
            <a:r>
              <a:rPr lang="en-US" sz="1400" b="1" dirty="0"/>
              <a:t> </a:t>
            </a:r>
            <a:r>
              <a:rPr lang="en-US" sz="1400" b="1" dirty="0" err="1"/>
              <a:t>seurojen</a:t>
            </a:r>
            <a:r>
              <a:rPr lang="en-US" sz="1400" b="1" dirty="0"/>
              <a:t> </a:t>
            </a:r>
            <a:r>
              <a:rPr lang="en-US" sz="1400" b="1" dirty="0" err="1"/>
              <a:t>tukiessa</a:t>
            </a:r>
            <a:r>
              <a:rPr lang="en-US" sz="1400" b="1" dirty="0"/>
              <a:t> </a:t>
            </a:r>
            <a:r>
              <a:rPr lang="en-US" sz="1400" b="1" dirty="0" err="1"/>
              <a:t>toimintaa</a:t>
            </a:r>
            <a:r>
              <a:rPr lang="en-US" sz="1400" b="1" dirty="0"/>
              <a:t> </a:t>
            </a:r>
            <a:r>
              <a:rPr lang="en-US" sz="1400" b="1" dirty="0" err="1"/>
              <a:t>kalustolla</a:t>
            </a:r>
            <a:r>
              <a:rPr lang="en-US" sz="1400" b="1" dirty="0"/>
              <a:t>.</a:t>
            </a:r>
          </a:p>
          <a:p>
            <a:r>
              <a:rPr lang="en-US" sz="1400" b="1" dirty="0" err="1"/>
              <a:t>Suomessa</a:t>
            </a:r>
            <a:r>
              <a:rPr lang="en-US" sz="1400" b="1" dirty="0"/>
              <a:t> </a:t>
            </a:r>
            <a:r>
              <a:rPr lang="en-US" sz="1400" b="1" dirty="0" err="1"/>
              <a:t>tulee</a:t>
            </a:r>
            <a:r>
              <a:rPr lang="en-US" sz="1400" b="1" dirty="0"/>
              <a:t> </a:t>
            </a:r>
            <a:r>
              <a:rPr lang="en-US" sz="1400" b="1" dirty="0" err="1"/>
              <a:t>ainakin</a:t>
            </a:r>
            <a:r>
              <a:rPr lang="en-US" sz="1400" b="1" dirty="0"/>
              <a:t> </a:t>
            </a:r>
            <a:r>
              <a:rPr lang="en-US" sz="1400" b="1" dirty="0" err="1"/>
              <a:t>kokeilla</a:t>
            </a:r>
            <a:r>
              <a:rPr lang="en-US" sz="1400" b="1" dirty="0"/>
              <a:t> </a:t>
            </a:r>
            <a:r>
              <a:rPr lang="en-US" sz="1400" b="1" dirty="0" err="1"/>
              <a:t>eri</a:t>
            </a:r>
            <a:r>
              <a:rPr lang="en-US" sz="1400" b="1" dirty="0"/>
              <a:t> </a:t>
            </a:r>
            <a:r>
              <a:rPr lang="en-US" sz="1400" b="1" dirty="0" err="1"/>
              <a:t>luokkien</a:t>
            </a:r>
            <a:r>
              <a:rPr lang="en-US" sz="1400" b="1" dirty="0"/>
              <a:t> </a:t>
            </a:r>
            <a:r>
              <a:rPr lang="en-US" sz="1400" b="1" dirty="0" err="1"/>
              <a:t>yhteisiä</a:t>
            </a:r>
            <a:r>
              <a:rPr lang="en-US" sz="1400" b="1" dirty="0"/>
              <a:t> SM-</a:t>
            </a:r>
            <a:r>
              <a:rPr lang="en-US" sz="1400" b="1" dirty="0" err="1"/>
              <a:t>viikonloppuja</a:t>
            </a:r>
            <a:r>
              <a:rPr lang="en-US" sz="1400" b="1" dirty="0"/>
              <a:t>, </a:t>
            </a:r>
            <a:r>
              <a:rPr lang="en-US" sz="1400" b="1" dirty="0" err="1"/>
              <a:t>joissa</a:t>
            </a:r>
            <a:r>
              <a:rPr lang="en-US" sz="1400" b="1" dirty="0"/>
              <a:t> </a:t>
            </a:r>
            <a:r>
              <a:rPr lang="en-US" sz="1400" b="1" dirty="0" err="1"/>
              <a:t>eri</a:t>
            </a:r>
            <a:r>
              <a:rPr lang="en-US" sz="1400" b="1" dirty="0"/>
              <a:t> </a:t>
            </a:r>
            <a:r>
              <a:rPr lang="en-US" sz="1400" b="1" dirty="0" err="1"/>
              <a:t>luokat</a:t>
            </a:r>
            <a:r>
              <a:rPr lang="en-US" sz="1400" b="1" dirty="0"/>
              <a:t> </a:t>
            </a:r>
            <a:r>
              <a:rPr lang="en-US" sz="1400" b="1" dirty="0" err="1"/>
              <a:t>kilpailevat</a:t>
            </a:r>
            <a:r>
              <a:rPr lang="en-US" sz="1400" b="1" dirty="0"/>
              <a:t> </a:t>
            </a:r>
            <a:r>
              <a:rPr lang="en-US" sz="1400" b="1" dirty="0" err="1"/>
              <a:t>samanaikaisesti</a:t>
            </a:r>
            <a:r>
              <a:rPr lang="en-US" sz="1400" b="1" dirty="0"/>
              <a:t> (</a:t>
            </a:r>
            <a:r>
              <a:rPr lang="en-US" sz="1400" b="1" dirty="0" err="1"/>
              <a:t>luokkakombot</a:t>
            </a:r>
            <a:r>
              <a:rPr lang="en-US" sz="1400" b="1" dirty="0"/>
              <a:t> </a:t>
            </a:r>
            <a:r>
              <a:rPr lang="en-US" sz="1400" b="1" dirty="0" err="1"/>
              <a:t>mietitään</a:t>
            </a:r>
            <a:r>
              <a:rPr lang="en-US" sz="1400" b="1" dirty="0"/>
              <a:t> </a:t>
            </a:r>
            <a:r>
              <a:rPr lang="en-US" sz="1400" b="1" dirty="0" err="1"/>
              <a:t>järkeviksi</a:t>
            </a:r>
            <a:r>
              <a:rPr lang="en-US" sz="1400" b="1" dirty="0"/>
              <a:t>). </a:t>
            </a:r>
          </a:p>
          <a:p>
            <a:r>
              <a:rPr lang="en-US" sz="1400" b="1" dirty="0"/>
              <a:t>SM-</a:t>
            </a:r>
            <a:r>
              <a:rPr lang="en-US" sz="1400" b="1" dirty="0" err="1"/>
              <a:t>viikonloppuja</a:t>
            </a:r>
            <a:r>
              <a:rPr lang="en-US" sz="1400" b="1" dirty="0"/>
              <a:t> </a:t>
            </a:r>
            <a:r>
              <a:rPr lang="en-US" sz="1400" b="1" dirty="0" err="1"/>
              <a:t>voi</a:t>
            </a:r>
            <a:r>
              <a:rPr lang="en-US" sz="1400" b="1" dirty="0"/>
              <a:t> olla </a:t>
            </a:r>
            <a:r>
              <a:rPr lang="en-US" sz="1400" b="1" dirty="0" err="1"/>
              <a:t>esimerkiksi</a:t>
            </a:r>
            <a:r>
              <a:rPr lang="en-US" sz="1400" b="1" dirty="0"/>
              <a:t> 4 </a:t>
            </a:r>
            <a:r>
              <a:rPr lang="en-US" sz="1400" b="1" dirty="0" err="1"/>
              <a:t>kilpailukaudella</a:t>
            </a:r>
            <a:r>
              <a:rPr lang="en-US" sz="1400" b="1" dirty="0"/>
              <a:t>. </a:t>
            </a:r>
            <a:r>
              <a:rPr lang="en-US" sz="1400" b="1" dirty="0" err="1"/>
              <a:t>Voidaan</a:t>
            </a:r>
            <a:r>
              <a:rPr lang="en-US" sz="1400" b="1" dirty="0"/>
              <a:t> </a:t>
            </a:r>
            <a:r>
              <a:rPr lang="en-US" sz="1400" b="1" dirty="0" err="1"/>
              <a:t>hyödyntää</a:t>
            </a:r>
            <a:r>
              <a:rPr lang="en-US" sz="1400" b="1" dirty="0"/>
              <a:t> </a:t>
            </a:r>
            <a:r>
              <a:rPr lang="en-US" sz="1400" b="1" dirty="0" err="1"/>
              <a:t>nykyisiä</a:t>
            </a:r>
            <a:r>
              <a:rPr lang="en-US" sz="1400" b="1" dirty="0"/>
              <a:t> </a:t>
            </a:r>
            <a:r>
              <a:rPr lang="en-US" sz="1400" b="1" dirty="0" err="1"/>
              <a:t>olemassaolevia</a:t>
            </a:r>
            <a:r>
              <a:rPr lang="en-US" sz="1400" b="1" dirty="0"/>
              <a:t> </a:t>
            </a:r>
            <a:r>
              <a:rPr lang="en-US" sz="1400" b="1" dirty="0" err="1"/>
              <a:t>kilpailuja</a:t>
            </a:r>
            <a:r>
              <a:rPr lang="en-US" sz="1400" b="1" dirty="0"/>
              <a:t> (ESIM. Helsingin Regatta, </a:t>
            </a:r>
            <a:r>
              <a:rPr lang="en-US" sz="1400" b="1" dirty="0" err="1"/>
              <a:t>Hangon</a:t>
            </a:r>
            <a:r>
              <a:rPr lang="en-US" sz="1400" b="1" dirty="0"/>
              <a:t> Regatta, </a:t>
            </a:r>
            <a:r>
              <a:rPr lang="en-US" sz="1400" b="1" dirty="0" err="1"/>
              <a:t>Airiston</a:t>
            </a:r>
            <a:r>
              <a:rPr lang="en-US" sz="1400" b="1" dirty="0"/>
              <a:t> Regatta, </a:t>
            </a:r>
            <a:r>
              <a:rPr lang="en-US" sz="1400" b="1" dirty="0" err="1"/>
              <a:t>Drumsö</a:t>
            </a:r>
            <a:r>
              <a:rPr lang="en-US" sz="1400" b="1" dirty="0"/>
              <a:t> Regatta) – </a:t>
            </a:r>
            <a:r>
              <a:rPr lang="en-US" sz="1400" b="1" dirty="0" err="1"/>
              <a:t>em</a:t>
            </a:r>
            <a:r>
              <a:rPr lang="en-US" sz="1400" b="1" dirty="0"/>
              <a:t>. vain </a:t>
            </a:r>
            <a:r>
              <a:rPr lang="en-US" sz="1400" b="1" dirty="0" err="1"/>
              <a:t>esimerkkeinä</a:t>
            </a:r>
            <a:r>
              <a:rPr lang="en-US" sz="1400" b="1" dirty="0"/>
              <a:t>. </a:t>
            </a:r>
            <a:r>
              <a:rPr lang="en-US" sz="1400" b="1" dirty="0" err="1"/>
              <a:t>Käytännössä</a:t>
            </a:r>
            <a:r>
              <a:rPr lang="en-US" sz="1400" b="1" dirty="0"/>
              <a:t> </a:t>
            </a:r>
            <a:r>
              <a:rPr lang="en-US" sz="1400" b="1" dirty="0" err="1"/>
              <a:t>mikä</a:t>
            </a:r>
            <a:r>
              <a:rPr lang="en-US" sz="1400" b="1" dirty="0"/>
              <a:t> </a:t>
            </a:r>
            <a:r>
              <a:rPr lang="en-US" sz="1400" b="1" dirty="0" err="1"/>
              <a:t>hyvänsä</a:t>
            </a:r>
            <a:r>
              <a:rPr lang="en-US" sz="1400" b="1" dirty="0"/>
              <a:t> </a:t>
            </a:r>
            <a:r>
              <a:rPr lang="en-US" sz="1400" b="1" dirty="0" err="1"/>
              <a:t>kilpailu</a:t>
            </a:r>
            <a:r>
              <a:rPr lang="en-US" sz="1400" b="1" dirty="0"/>
              <a:t> on ok.</a:t>
            </a:r>
          </a:p>
          <a:p>
            <a:pPr lvl="1"/>
            <a:r>
              <a:rPr lang="en-US" sz="1400" b="1" dirty="0"/>
              <a:t>PÄÄMÄÄRÄ: Yksi </a:t>
            </a:r>
            <a:r>
              <a:rPr lang="en-US" sz="1400" b="1" dirty="0" err="1"/>
              <a:t>järjestelykoneisto</a:t>
            </a:r>
            <a:r>
              <a:rPr lang="en-US" sz="1400" b="1" dirty="0"/>
              <a:t> (</a:t>
            </a:r>
            <a:r>
              <a:rPr lang="en-US" sz="1400" b="1" dirty="0" err="1"/>
              <a:t>kilpailun</a:t>
            </a:r>
            <a:r>
              <a:rPr lang="en-US" sz="1400" b="1" dirty="0"/>
              <a:t> </a:t>
            </a:r>
            <a:r>
              <a:rPr lang="en-US" sz="1400" b="1" dirty="0" err="1"/>
              <a:t>johto</a:t>
            </a:r>
            <a:r>
              <a:rPr lang="en-US" sz="1400" b="1" dirty="0"/>
              <a:t> + </a:t>
            </a:r>
            <a:r>
              <a:rPr lang="en-US" sz="1400" b="1" dirty="0" err="1"/>
              <a:t>tuomaristo</a:t>
            </a:r>
            <a:r>
              <a:rPr lang="en-US" sz="1400" b="1" dirty="0"/>
              <a:t>) </a:t>
            </a:r>
            <a:r>
              <a:rPr lang="en-US" sz="1400" b="1" dirty="0" err="1"/>
              <a:t>hoitaa</a:t>
            </a:r>
            <a:r>
              <a:rPr lang="en-US" sz="1400" b="1" dirty="0"/>
              <a:t> </a:t>
            </a:r>
            <a:r>
              <a:rPr lang="en-US" sz="1400" b="1" dirty="0" err="1"/>
              <a:t>useamman</a:t>
            </a:r>
            <a:r>
              <a:rPr lang="en-US" sz="1400" b="1" dirty="0"/>
              <a:t> </a:t>
            </a:r>
            <a:r>
              <a:rPr lang="en-US" sz="1400" b="1" dirty="0" err="1"/>
              <a:t>kuin</a:t>
            </a:r>
            <a:r>
              <a:rPr lang="en-US" sz="1400" b="1" dirty="0"/>
              <a:t> </a:t>
            </a:r>
            <a:r>
              <a:rPr lang="en-US" sz="1400" b="1" dirty="0" err="1"/>
              <a:t>yhden</a:t>
            </a:r>
            <a:r>
              <a:rPr lang="en-US" sz="1400" b="1" dirty="0"/>
              <a:t> SM-</a:t>
            </a:r>
            <a:r>
              <a:rPr lang="en-US" sz="1400" b="1" dirty="0" err="1"/>
              <a:t>kilpailun</a:t>
            </a:r>
            <a:r>
              <a:rPr lang="en-US" sz="1400" b="1" dirty="0"/>
              <a:t> </a:t>
            </a:r>
            <a:r>
              <a:rPr lang="en-US" sz="1400" b="1" dirty="0" err="1"/>
              <a:t>koordinoidusti</a:t>
            </a:r>
            <a:r>
              <a:rPr lang="en-US" sz="1400" b="1" dirty="0"/>
              <a:t>. </a:t>
            </a:r>
          </a:p>
          <a:p>
            <a:r>
              <a:rPr lang="en-US" sz="1400" b="1" dirty="0" err="1"/>
              <a:t>Kansallinen</a:t>
            </a:r>
            <a:r>
              <a:rPr lang="en-US" sz="1400" b="1" dirty="0"/>
              <a:t> / </a:t>
            </a:r>
            <a:r>
              <a:rPr lang="en-US" sz="1400" b="1" dirty="0" err="1"/>
              <a:t>alueellinen</a:t>
            </a:r>
            <a:r>
              <a:rPr lang="en-US" sz="1400" b="1" dirty="0"/>
              <a:t> / </a:t>
            </a:r>
            <a:r>
              <a:rPr lang="en-US" sz="1400" b="1" dirty="0" err="1"/>
              <a:t>paikallinen</a:t>
            </a:r>
            <a:r>
              <a:rPr lang="en-US" sz="1400" b="1" dirty="0"/>
              <a:t> </a:t>
            </a:r>
            <a:r>
              <a:rPr lang="en-US" sz="1400" b="1" dirty="0" err="1"/>
              <a:t>koordinointi</a:t>
            </a:r>
            <a:r>
              <a:rPr lang="en-US" sz="1400" b="1" dirty="0"/>
              <a:t> </a:t>
            </a:r>
            <a:r>
              <a:rPr lang="en-US" sz="1400" b="1" dirty="0" err="1"/>
              <a:t>tulee</a:t>
            </a:r>
            <a:r>
              <a:rPr lang="en-US" sz="1400" b="1" dirty="0"/>
              <a:t> </a:t>
            </a:r>
            <a:r>
              <a:rPr lang="en-US" sz="1400" b="1" dirty="0" err="1"/>
              <a:t>parantua</a:t>
            </a:r>
            <a:r>
              <a:rPr lang="en-US" sz="1400" b="1" dirty="0"/>
              <a:t> (</a:t>
            </a:r>
            <a:r>
              <a:rPr lang="en-US" sz="1400" b="1" dirty="0" err="1"/>
              <a:t>yhteistyö</a:t>
            </a:r>
            <a:r>
              <a:rPr lang="en-US" sz="1400" b="1" dirty="0"/>
              <a:t>).</a:t>
            </a:r>
          </a:p>
          <a:p>
            <a:r>
              <a:rPr lang="en-US" sz="1400" b="1" dirty="0" err="1"/>
              <a:t>Huomioidaan</a:t>
            </a:r>
            <a:r>
              <a:rPr lang="en-US" sz="1400" b="1" dirty="0"/>
              <a:t> </a:t>
            </a:r>
            <a:r>
              <a:rPr lang="en-US" sz="1400" b="1" dirty="0" err="1"/>
              <a:t>suunnittelussa</a:t>
            </a:r>
            <a:r>
              <a:rPr lang="en-US" sz="1400" b="1" dirty="0"/>
              <a:t> </a:t>
            </a:r>
            <a:r>
              <a:rPr lang="en-US" sz="1400" b="1" dirty="0" err="1"/>
              <a:t>lisäksi</a:t>
            </a:r>
            <a:r>
              <a:rPr lang="en-US" sz="1400" b="1" dirty="0"/>
              <a:t> </a:t>
            </a:r>
            <a:r>
              <a:rPr lang="en-US" sz="1400" b="1" dirty="0" err="1"/>
              <a:t>mahdolliset</a:t>
            </a:r>
            <a:r>
              <a:rPr lang="en-US" sz="1400" b="1" dirty="0"/>
              <a:t> </a:t>
            </a:r>
            <a:r>
              <a:rPr lang="en-US" sz="1400" b="1" dirty="0" err="1"/>
              <a:t>kansainväliset</a:t>
            </a:r>
            <a:r>
              <a:rPr lang="en-US" sz="1400" b="1" dirty="0"/>
              <a:t> </a:t>
            </a:r>
            <a:r>
              <a:rPr lang="en-US" sz="1400" b="1" dirty="0" err="1"/>
              <a:t>arvokilpailut</a:t>
            </a:r>
            <a:r>
              <a:rPr lang="en-US" sz="1400" b="1" dirty="0"/>
              <a:t> (</a:t>
            </a:r>
            <a:r>
              <a:rPr lang="en-US" sz="1400" b="1" dirty="0" err="1"/>
              <a:t>vuosia</a:t>
            </a:r>
            <a:r>
              <a:rPr lang="en-US" sz="1400" b="1" dirty="0"/>
              <a:t> </a:t>
            </a:r>
            <a:r>
              <a:rPr lang="en-US" sz="1400" b="1" dirty="0" err="1"/>
              <a:t>eteenpäin</a:t>
            </a:r>
            <a:r>
              <a:rPr lang="en-US" sz="1400" b="1" dirty="0"/>
              <a:t>).</a:t>
            </a:r>
            <a:br>
              <a:rPr lang="en-US" sz="500" dirty="0"/>
            </a:br>
            <a:endParaRPr lang="en-US" sz="500" dirty="0"/>
          </a:p>
          <a:p>
            <a:endParaRPr lang="fi-FI" sz="900" dirty="0"/>
          </a:p>
        </p:txBody>
      </p:sp>
    </p:spTree>
    <p:extLst>
      <p:ext uri="{BB962C8B-B14F-4D97-AF65-F5344CB8AC3E}">
        <p14:creationId xmlns:p14="http://schemas.microsoft.com/office/powerpoint/2010/main" val="2156847583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3"/>
    </p:ext>
  </p:extLs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907EF6B7-1338-4443-8C46-6A318D952D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6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i-FI" b="1" dirty="0" err="1">
                <a:solidFill>
                  <a:srgbClr val="FF0000"/>
                </a:solidFill>
              </a:rPr>
              <a:t>Final</a:t>
            </a:r>
            <a:r>
              <a:rPr lang="fi-FI" b="1" dirty="0">
                <a:solidFill>
                  <a:srgbClr val="FF0000"/>
                </a:solidFill>
              </a:rPr>
              <a:t> 5.0</a:t>
            </a:r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DAAE4CDD-124C-4DCF-9584-B6033B545D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3125453" cy="6858000"/>
          </a:xfrm>
          <a:custGeom>
            <a:avLst/>
            <a:gdLst>
              <a:gd name="connsiteX0" fmla="*/ 0 w 4167271"/>
              <a:gd name="connsiteY0" fmla="*/ 0 h 6858000"/>
              <a:gd name="connsiteX1" fmla="*/ 2259550 w 4167271"/>
              <a:gd name="connsiteY1" fmla="*/ 0 h 6858000"/>
              <a:gd name="connsiteX2" fmla="*/ 2387803 w 4167271"/>
              <a:gd name="connsiteY2" fmla="*/ 82222 h 6858000"/>
              <a:gd name="connsiteX3" fmla="*/ 4167271 w 4167271"/>
              <a:gd name="connsiteY3" fmla="*/ 3429000 h 6858000"/>
              <a:gd name="connsiteX4" fmla="*/ 2387803 w 4167271"/>
              <a:gd name="connsiteY4" fmla="*/ 6775779 h 6858000"/>
              <a:gd name="connsiteX5" fmla="*/ 2259550 w 4167271"/>
              <a:gd name="connsiteY5" fmla="*/ 6858000 h 6858000"/>
              <a:gd name="connsiteX6" fmla="*/ 0 w 4167271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67271" h="6858000">
                <a:moveTo>
                  <a:pt x="0" y="0"/>
                </a:moveTo>
                <a:lnTo>
                  <a:pt x="2259550" y="0"/>
                </a:lnTo>
                <a:lnTo>
                  <a:pt x="2387803" y="82222"/>
                </a:lnTo>
                <a:cubicBezTo>
                  <a:pt x="3461407" y="807534"/>
                  <a:pt x="4167271" y="2035835"/>
                  <a:pt x="4167271" y="3429000"/>
                </a:cubicBezTo>
                <a:cubicBezTo>
                  <a:pt x="4167271" y="4822165"/>
                  <a:pt x="3461407" y="6050467"/>
                  <a:pt x="2387803" y="6775779"/>
                </a:cubicBezTo>
                <a:lnTo>
                  <a:pt x="225955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FEA621A5-3BF5-E155-EB09-B8C5EC34BA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1520" y="1198418"/>
            <a:ext cx="2736304" cy="4461163"/>
          </a:xfrm>
        </p:spPr>
        <p:txBody>
          <a:bodyPr>
            <a:normAutofit/>
          </a:bodyPr>
          <a:lstStyle/>
          <a:p>
            <a:r>
              <a:rPr lang="fi-FI" sz="2800" b="1" dirty="0">
                <a:solidFill>
                  <a:srgbClr val="FFFFFF"/>
                </a:solidFill>
              </a:rPr>
              <a:t>SUUNNITTELUN PERUSTEET</a:t>
            </a:r>
          </a:p>
        </p:txBody>
      </p:sp>
      <p:sp>
        <p:nvSpPr>
          <p:cNvPr id="12" name="Arc 11">
            <a:extLst>
              <a:ext uri="{FF2B5EF4-FFF2-40B4-BE49-F238E27FC236}">
                <a16:creationId xmlns:a16="http://schemas.microsoft.com/office/drawing/2014/main" id="{081E4A58-353D-44AE-B2FC-2A74E2E400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5662802" y="2455480"/>
            <a:ext cx="3062575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001D1D32-A81A-BF1E-EBBF-FD247E1F8D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48000" y="93133"/>
            <a:ext cx="6032500" cy="6553200"/>
          </a:xfrm>
        </p:spPr>
        <p:txBody>
          <a:bodyPr anchor="ctr">
            <a:normAutofit fontScale="92500"/>
          </a:bodyPr>
          <a:lstStyle/>
          <a:p>
            <a:pPr fontAlgn="base"/>
            <a:r>
              <a:rPr lang="en-US" sz="1400" b="1" dirty="0" err="1"/>
              <a:t>Seuraavan</a:t>
            </a:r>
            <a:r>
              <a:rPr lang="en-US" sz="1400" b="1" dirty="0"/>
              <a:t> </a:t>
            </a:r>
            <a:r>
              <a:rPr lang="en-US" sz="1400" b="1" dirty="0" err="1"/>
              <a:t>kauden</a:t>
            </a:r>
            <a:r>
              <a:rPr lang="en-US" sz="1400" b="1" dirty="0"/>
              <a:t> </a:t>
            </a:r>
            <a:r>
              <a:rPr lang="en-US" sz="1400" b="1" dirty="0" err="1"/>
              <a:t>kilpailukalenterin</a:t>
            </a:r>
            <a:r>
              <a:rPr lang="en-US" sz="1400" b="1" dirty="0"/>
              <a:t> </a:t>
            </a:r>
            <a:r>
              <a:rPr lang="en-US" sz="1400" b="1" dirty="0" err="1"/>
              <a:t>valmistuminen</a:t>
            </a:r>
            <a:r>
              <a:rPr lang="en-US" sz="1400" b="1" dirty="0"/>
              <a:t> </a:t>
            </a:r>
            <a:r>
              <a:rPr lang="en-US" sz="1400" b="1" dirty="0" err="1"/>
              <a:t>edellisen</a:t>
            </a:r>
            <a:r>
              <a:rPr lang="en-US" sz="1400" b="1" dirty="0"/>
              <a:t> </a:t>
            </a:r>
            <a:r>
              <a:rPr lang="en-US" sz="1400" b="1" dirty="0" err="1"/>
              <a:t>kalenterivuoden</a:t>
            </a:r>
            <a:r>
              <a:rPr lang="en-US" sz="1400" b="1" dirty="0"/>
              <a:t> </a:t>
            </a:r>
            <a:r>
              <a:rPr lang="en-US" sz="1400" b="1" dirty="0" err="1"/>
              <a:t>lokakuun</a:t>
            </a:r>
            <a:r>
              <a:rPr lang="en-US" sz="1400" b="1" dirty="0"/>
              <a:t> </a:t>
            </a:r>
            <a:r>
              <a:rPr lang="en-US" sz="1400" b="1" dirty="0" err="1"/>
              <a:t>loppuun</a:t>
            </a:r>
            <a:r>
              <a:rPr lang="en-US" sz="1400" b="1" dirty="0"/>
              <a:t> </a:t>
            </a:r>
            <a:r>
              <a:rPr lang="en-US" sz="1400" b="1" dirty="0" err="1"/>
              <a:t>mennessä</a:t>
            </a:r>
            <a:r>
              <a:rPr lang="en-US" sz="1400" b="1" dirty="0"/>
              <a:t> </a:t>
            </a:r>
          </a:p>
          <a:p>
            <a:pPr lvl="1" fontAlgn="base"/>
            <a:r>
              <a:rPr lang="en-US" sz="1400" b="1" dirty="0" err="1"/>
              <a:t>Jaetaan</a:t>
            </a:r>
            <a:r>
              <a:rPr lang="en-US" sz="1400" b="1" dirty="0"/>
              <a:t> </a:t>
            </a:r>
            <a:r>
              <a:rPr lang="en-US" sz="1400" b="1" dirty="0" err="1"/>
              <a:t>resurssit</a:t>
            </a:r>
            <a:r>
              <a:rPr lang="en-US" sz="1400" b="1" dirty="0"/>
              <a:t> </a:t>
            </a:r>
            <a:r>
              <a:rPr lang="en-US" sz="1400" b="1" dirty="0" err="1"/>
              <a:t>paremmin</a:t>
            </a:r>
            <a:r>
              <a:rPr lang="en-US" sz="1400" b="1" dirty="0"/>
              <a:t> -&gt; </a:t>
            </a:r>
            <a:r>
              <a:rPr lang="en-US" sz="1400" b="1" dirty="0" err="1"/>
              <a:t>koordinointia</a:t>
            </a:r>
            <a:r>
              <a:rPr lang="en-US" sz="1400" b="1" dirty="0"/>
              <a:t> </a:t>
            </a:r>
            <a:r>
              <a:rPr lang="en-US" sz="1400" b="1" dirty="0" err="1"/>
              <a:t>kaikkialla</a:t>
            </a:r>
            <a:r>
              <a:rPr lang="en-US" sz="1400" b="1" dirty="0"/>
              <a:t> =&gt; YHTEISTOIMINTAA SEUROJEN JA LUOKKALIITTOJEN KESKEN.</a:t>
            </a:r>
          </a:p>
          <a:p>
            <a:pPr lvl="1" fontAlgn="base"/>
            <a:r>
              <a:rPr lang="en-US" sz="1400" b="1" dirty="0" err="1"/>
              <a:t>Seurojen</a:t>
            </a:r>
            <a:r>
              <a:rPr lang="en-US" sz="1400" b="1" dirty="0"/>
              <a:t> ja </a:t>
            </a:r>
            <a:r>
              <a:rPr lang="en-US" sz="1400" b="1" dirty="0" err="1"/>
              <a:t>luokkalittojen</a:t>
            </a:r>
            <a:r>
              <a:rPr lang="en-US" sz="1400" b="1" dirty="0"/>
              <a:t> </a:t>
            </a:r>
            <a:r>
              <a:rPr lang="en-US" sz="1400" b="1" dirty="0" err="1"/>
              <a:t>seuraavan</a:t>
            </a:r>
            <a:r>
              <a:rPr lang="en-US" sz="1400" b="1" dirty="0"/>
              <a:t> </a:t>
            </a:r>
            <a:r>
              <a:rPr lang="en-US" sz="1400" b="1" dirty="0" err="1"/>
              <a:t>vuoden</a:t>
            </a:r>
            <a:r>
              <a:rPr lang="en-US" sz="1400" b="1" dirty="0"/>
              <a:t> </a:t>
            </a:r>
            <a:r>
              <a:rPr lang="en-US" sz="1400" b="1" dirty="0" err="1"/>
              <a:t>toimintasuunnitelmat</a:t>
            </a:r>
            <a:r>
              <a:rPr lang="en-US" sz="1400" b="1" dirty="0"/>
              <a:t> </a:t>
            </a:r>
            <a:r>
              <a:rPr lang="en-US" sz="1400" b="1" dirty="0" err="1"/>
              <a:t>saadaan</a:t>
            </a:r>
            <a:r>
              <a:rPr lang="en-US" sz="1400" b="1" dirty="0"/>
              <a:t> </a:t>
            </a:r>
            <a:r>
              <a:rPr lang="en-US" sz="1400" b="1" dirty="0" err="1"/>
              <a:t>ajoissa</a:t>
            </a:r>
            <a:r>
              <a:rPr lang="en-US" sz="1400" b="1" dirty="0"/>
              <a:t> </a:t>
            </a:r>
            <a:r>
              <a:rPr lang="en-US" sz="1400" b="1" dirty="0" err="1"/>
              <a:t>valmiiksi</a:t>
            </a:r>
            <a:r>
              <a:rPr lang="en-US" sz="1400" b="1" dirty="0"/>
              <a:t> ja </a:t>
            </a:r>
            <a:r>
              <a:rPr lang="en-US" sz="1400" b="1" dirty="0" err="1"/>
              <a:t>tarkoituksenmukaisiksi</a:t>
            </a:r>
            <a:endParaRPr lang="en-US" sz="1400" b="1" dirty="0"/>
          </a:p>
          <a:p>
            <a:pPr lvl="1" fontAlgn="base"/>
            <a:r>
              <a:rPr lang="en-US" sz="1400" b="1" dirty="0" err="1"/>
              <a:t>Yhdistetään</a:t>
            </a:r>
            <a:r>
              <a:rPr lang="en-US" sz="1400" b="1" dirty="0"/>
              <a:t> </a:t>
            </a:r>
            <a:r>
              <a:rPr lang="en-US" sz="1400" b="1" dirty="0" err="1"/>
              <a:t>nykyisiä</a:t>
            </a:r>
            <a:r>
              <a:rPr lang="en-US" sz="1400" b="1" dirty="0"/>
              <a:t> </a:t>
            </a:r>
            <a:r>
              <a:rPr lang="en-US" sz="1400" b="1" dirty="0" err="1"/>
              <a:t>kilpailuja</a:t>
            </a:r>
            <a:r>
              <a:rPr lang="en-US" sz="1400" b="1" dirty="0"/>
              <a:t> </a:t>
            </a:r>
            <a:r>
              <a:rPr lang="en-US" sz="1400" b="1" dirty="0" err="1"/>
              <a:t>järkeviksi</a:t>
            </a:r>
            <a:r>
              <a:rPr lang="en-US" sz="1400" b="1" dirty="0"/>
              <a:t> </a:t>
            </a:r>
            <a:r>
              <a:rPr lang="en-US" sz="1400" b="1" dirty="0" err="1"/>
              <a:t>kokonaisuuksiksi</a:t>
            </a:r>
            <a:r>
              <a:rPr lang="en-US" sz="1400" b="1" dirty="0"/>
              <a:t> ja </a:t>
            </a:r>
            <a:r>
              <a:rPr lang="en-US" sz="1400" b="1" dirty="0" err="1"/>
              <a:t>laaditaan</a:t>
            </a:r>
            <a:r>
              <a:rPr lang="en-US" sz="1400" b="1" dirty="0"/>
              <a:t> </a:t>
            </a:r>
            <a:r>
              <a:rPr lang="en-US" sz="1400" b="1" dirty="0" err="1"/>
              <a:t>selkeät</a:t>
            </a:r>
            <a:r>
              <a:rPr lang="en-US" sz="1400" b="1" dirty="0"/>
              <a:t> ja </a:t>
            </a:r>
            <a:r>
              <a:rPr lang="en-US" sz="1400" b="1" dirty="0" err="1"/>
              <a:t>yhtenevät</a:t>
            </a:r>
            <a:r>
              <a:rPr lang="en-US" sz="1400" b="1" dirty="0"/>
              <a:t> </a:t>
            </a:r>
            <a:r>
              <a:rPr lang="en-US" sz="1400" b="1" dirty="0" err="1"/>
              <a:t>kilpailukutsut</a:t>
            </a:r>
            <a:r>
              <a:rPr lang="en-US" sz="1400" b="1" dirty="0"/>
              <a:t>. Entry deadline </a:t>
            </a:r>
            <a:r>
              <a:rPr lang="en-US" sz="1400" b="1" dirty="0" err="1"/>
              <a:t>riittävän</a:t>
            </a:r>
            <a:r>
              <a:rPr lang="en-US" sz="1400" b="1" dirty="0"/>
              <a:t> </a:t>
            </a:r>
            <a:r>
              <a:rPr lang="en-US" sz="1400" b="1" dirty="0" err="1"/>
              <a:t>ajoissa</a:t>
            </a:r>
            <a:r>
              <a:rPr lang="en-US" sz="1400" b="1" dirty="0"/>
              <a:t> </a:t>
            </a:r>
            <a:r>
              <a:rPr lang="en-US" sz="1400" b="1" dirty="0" err="1"/>
              <a:t>ennen</a:t>
            </a:r>
            <a:r>
              <a:rPr lang="en-US" sz="1400" b="1" dirty="0"/>
              <a:t> </a:t>
            </a:r>
            <a:r>
              <a:rPr lang="en-US" sz="1400" b="1" dirty="0" err="1"/>
              <a:t>kilpailua</a:t>
            </a:r>
            <a:r>
              <a:rPr lang="en-US" sz="1400" b="1" dirty="0"/>
              <a:t> -&gt; </a:t>
            </a:r>
            <a:r>
              <a:rPr lang="en-US" sz="1400" b="1" dirty="0" err="1"/>
              <a:t>resursseja</a:t>
            </a:r>
            <a:r>
              <a:rPr lang="en-US" sz="1400" b="1" dirty="0"/>
              <a:t> </a:t>
            </a:r>
            <a:r>
              <a:rPr lang="en-US" sz="1400" b="1" dirty="0" err="1"/>
              <a:t>joko</a:t>
            </a:r>
            <a:r>
              <a:rPr lang="en-US" sz="1400" b="1" dirty="0"/>
              <a:t> </a:t>
            </a:r>
            <a:r>
              <a:rPr lang="en-US" sz="1400" b="1" dirty="0" err="1"/>
              <a:t>käytetään</a:t>
            </a:r>
            <a:r>
              <a:rPr lang="en-US" sz="1400" b="1" dirty="0"/>
              <a:t> tai ne </a:t>
            </a:r>
            <a:r>
              <a:rPr lang="en-US" sz="1400" b="1" dirty="0" err="1"/>
              <a:t>vapautetaan</a:t>
            </a:r>
            <a:r>
              <a:rPr lang="en-US" sz="1400" b="1" dirty="0"/>
              <a:t>.</a:t>
            </a:r>
          </a:p>
          <a:p>
            <a:pPr lvl="1" fontAlgn="base"/>
            <a:r>
              <a:rPr lang="en-US" sz="1400" b="1" dirty="0" err="1"/>
              <a:t>Yhteiset</a:t>
            </a:r>
            <a:r>
              <a:rPr lang="en-US" sz="1400" b="1" dirty="0"/>
              <a:t> SM/LM-</a:t>
            </a:r>
            <a:r>
              <a:rPr lang="en-US" sz="1400" b="1" dirty="0" err="1"/>
              <a:t>kilpailut</a:t>
            </a:r>
            <a:r>
              <a:rPr lang="en-US" sz="1400" b="1" dirty="0"/>
              <a:t> = </a:t>
            </a:r>
            <a:r>
              <a:rPr lang="en-US" sz="1400" b="1" dirty="0" err="1"/>
              <a:t>useita</a:t>
            </a:r>
            <a:r>
              <a:rPr lang="en-US" sz="1400" b="1" dirty="0"/>
              <a:t> </a:t>
            </a:r>
            <a:r>
              <a:rPr lang="en-US" sz="1400" b="1" dirty="0" err="1"/>
              <a:t>luokkia</a:t>
            </a:r>
            <a:r>
              <a:rPr lang="en-US" sz="1400" b="1" dirty="0"/>
              <a:t> </a:t>
            </a:r>
            <a:r>
              <a:rPr lang="en-US" sz="1400" b="1" dirty="0" err="1"/>
              <a:t>samaan</a:t>
            </a:r>
            <a:r>
              <a:rPr lang="en-US" sz="1400" b="1" dirty="0"/>
              <a:t> </a:t>
            </a:r>
            <a:r>
              <a:rPr lang="en-US" sz="1400" b="1" dirty="0" err="1"/>
              <a:t>aikaan</a:t>
            </a:r>
            <a:r>
              <a:rPr lang="en-US" sz="1400" b="1" dirty="0"/>
              <a:t> </a:t>
            </a:r>
            <a:r>
              <a:rPr lang="en-US" sz="1400" b="1" dirty="0" err="1"/>
              <a:t>hyödyntäen</a:t>
            </a:r>
            <a:r>
              <a:rPr lang="en-US" sz="1400" b="1" dirty="0"/>
              <a:t> </a:t>
            </a:r>
            <a:r>
              <a:rPr lang="en-US" sz="1400" b="1" dirty="0" err="1"/>
              <a:t>esimerkiksi</a:t>
            </a:r>
            <a:r>
              <a:rPr lang="en-US" sz="1400" b="1" dirty="0"/>
              <a:t> </a:t>
            </a:r>
            <a:r>
              <a:rPr lang="en-US" sz="1400" b="1" dirty="0" err="1"/>
              <a:t>nykyisiä</a:t>
            </a:r>
            <a:r>
              <a:rPr lang="en-US" sz="1400" b="1" dirty="0"/>
              <a:t> </a:t>
            </a:r>
            <a:r>
              <a:rPr lang="en-US" sz="1400" b="1" dirty="0" err="1"/>
              <a:t>kilpailuja</a:t>
            </a:r>
            <a:r>
              <a:rPr lang="en-US" sz="1400" b="1" dirty="0"/>
              <a:t> </a:t>
            </a:r>
            <a:r>
              <a:rPr lang="en-US" sz="1400" b="1" dirty="0" err="1"/>
              <a:t>sijoittaen</a:t>
            </a:r>
            <a:r>
              <a:rPr lang="en-US" sz="1400" b="1" dirty="0"/>
              <a:t> ne </a:t>
            </a:r>
            <a:r>
              <a:rPr lang="en-US" sz="1400" b="1" dirty="0" err="1"/>
              <a:t>järkevästi</a:t>
            </a:r>
            <a:r>
              <a:rPr lang="en-US" sz="1400" b="1" dirty="0"/>
              <a:t> </a:t>
            </a:r>
            <a:r>
              <a:rPr lang="en-US" sz="1400" b="1" dirty="0" err="1"/>
              <a:t>kalenteriin</a:t>
            </a:r>
            <a:r>
              <a:rPr lang="en-US" sz="1400" b="1" dirty="0"/>
              <a:t>: </a:t>
            </a:r>
            <a:r>
              <a:rPr lang="en-US" sz="1400" b="1" dirty="0" err="1"/>
              <a:t>Pienet</a:t>
            </a:r>
            <a:r>
              <a:rPr lang="en-US" sz="1400" b="1" dirty="0"/>
              <a:t> </a:t>
            </a:r>
            <a:r>
              <a:rPr lang="en-US" sz="1400" b="1" dirty="0" err="1"/>
              <a:t>köliveneet</a:t>
            </a:r>
            <a:r>
              <a:rPr lang="en-US" sz="1400" b="1" dirty="0"/>
              <a:t> (H, D, Star, F, Hai, 5m), </a:t>
            </a:r>
            <a:r>
              <a:rPr lang="en-US" sz="1400" b="1" dirty="0" err="1"/>
              <a:t>suuret</a:t>
            </a:r>
            <a:r>
              <a:rPr lang="en-US" sz="1400" b="1" dirty="0"/>
              <a:t> </a:t>
            </a:r>
            <a:r>
              <a:rPr lang="en-US" sz="1400" b="1" dirty="0" err="1"/>
              <a:t>köliveneet</a:t>
            </a:r>
            <a:r>
              <a:rPr lang="en-US" sz="1400" b="1" dirty="0"/>
              <a:t> (6mR + 8mR) ja </a:t>
            </a:r>
            <a:r>
              <a:rPr lang="en-US" sz="1400" b="1" dirty="0" err="1"/>
              <a:t>kevytveneet</a:t>
            </a:r>
            <a:r>
              <a:rPr lang="en-US" sz="1400" b="1" dirty="0"/>
              <a:t>, BOW </a:t>
            </a:r>
            <a:r>
              <a:rPr lang="en-US" sz="1400" b="1" dirty="0" err="1"/>
              <a:t>jatkanee</a:t>
            </a:r>
            <a:r>
              <a:rPr lang="en-US" sz="1400" b="1" dirty="0"/>
              <a:t> EST </a:t>
            </a:r>
            <a:r>
              <a:rPr lang="en-US" sz="1400" b="1" dirty="0" err="1"/>
              <a:t>kanssa</a:t>
            </a:r>
            <a:r>
              <a:rPr lang="en-US" sz="1400" b="1" dirty="0"/>
              <a:t> -&gt; </a:t>
            </a:r>
            <a:r>
              <a:rPr lang="en-US" sz="1400" b="1" dirty="0" err="1"/>
              <a:t>järkevää</a:t>
            </a:r>
            <a:r>
              <a:rPr lang="en-US" sz="1400" b="1" dirty="0"/>
              <a:t> </a:t>
            </a:r>
            <a:r>
              <a:rPr lang="en-US" sz="1400" b="1" dirty="0" err="1"/>
              <a:t>toimintaa</a:t>
            </a:r>
            <a:r>
              <a:rPr lang="en-US" sz="1400" b="1" dirty="0"/>
              <a:t> -&gt; </a:t>
            </a:r>
            <a:r>
              <a:rPr lang="en-US" sz="1400" b="1" dirty="0" err="1"/>
              <a:t>suositellaan</a:t>
            </a:r>
            <a:r>
              <a:rPr lang="en-US" sz="1400" b="1" dirty="0"/>
              <a:t> </a:t>
            </a:r>
            <a:r>
              <a:rPr lang="en-US" sz="1400" b="1" dirty="0" err="1"/>
              <a:t>kaikille</a:t>
            </a:r>
            <a:r>
              <a:rPr lang="en-US" sz="1400" b="1" dirty="0"/>
              <a:t> </a:t>
            </a:r>
            <a:r>
              <a:rPr lang="en-US" sz="1400" b="1" dirty="0" err="1"/>
              <a:t>luokille</a:t>
            </a:r>
            <a:r>
              <a:rPr lang="en-US" sz="1400" b="1" dirty="0"/>
              <a:t>.</a:t>
            </a:r>
          </a:p>
          <a:p>
            <a:pPr lvl="1" fontAlgn="base"/>
            <a:r>
              <a:rPr lang="en-US" sz="1400" b="1" dirty="0"/>
              <a:t>SM-</a:t>
            </a:r>
            <a:r>
              <a:rPr lang="en-US" sz="1400" b="1" dirty="0" err="1"/>
              <a:t>viikonloppujen</a:t>
            </a:r>
            <a:r>
              <a:rPr lang="en-US" sz="1400" b="1" dirty="0"/>
              <a:t> </a:t>
            </a:r>
            <a:r>
              <a:rPr lang="en-US" sz="1400" b="1" dirty="0" err="1"/>
              <a:t>luokkakombot</a:t>
            </a:r>
            <a:r>
              <a:rPr lang="en-US" sz="1400" b="1" dirty="0"/>
              <a:t> </a:t>
            </a:r>
            <a:r>
              <a:rPr lang="en-US" sz="1400" b="1" dirty="0" err="1"/>
              <a:t>mietitään</a:t>
            </a:r>
            <a:r>
              <a:rPr lang="en-US" sz="1400" b="1" dirty="0"/>
              <a:t> </a:t>
            </a:r>
            <a:r>
              <a:rPr lang="en-US" sz="1400" b="1" dirty="0" err="1"/>
              <a:t>toimiviksi</a:t>
            </a:r>
            <a:r>
              <a:rPr lang="en-US" sz="1400" b="1" dirty="0"/>
              <a:t> (</a:t>
            </a:r>
            <a:r>
              <a:rPr lang="en-US" sz="1400" b="1" dirty="0" err="1"/>
              <a:t>Esim</a:t>
            </a:r>
            <a:r>
              <a:rPr lang="en-US" sz="1400" b="1" dirty="0"/>
              <a:t>. H+D+F ja Hai + 5mR + Star ja  6mR + 8mR </a:t>
            </a:r>
            <a:r>
              <a:rPr lang="en-US" sz="1400" b="1" dirty="0" err="1"/>
              <a:t>sekä</a:t>
            </a:r>
            <a:r>
              <a:rPr lang="en-US" sz="1400" b="1" dirty="0"/>
              <a:t> FINN + E ja Opti + Zoom ja </a:t>
            </a:r>
            <a:r>
              <a:rPr lang="en-US" sz="1400" b="1" dirty="0" err="1"/>
              <a:t>ILCA:t</a:t>
            </a:r>
            <a:r>
              <a:rPr lang="en-US" sz="1400" b="1" dirty="0"/>
              <a:t>)</a:t>
            </a:r>
          </a:p>
          <a:p>
            <a:pPr lvl="1" fontAlgn="base"/>
            <a:r>
              <a:rPr lang="en-US" sz="1400" b="1" dirty="0" err="1"/>
              <a:t>Lisätään</a:t>
            </a:r>
            <a:r>
              <a:rPr lang="en-US" sz="1400" b="1" dirty="0"/>
              <a:t> </a:t>
            </a:r>
            <a:r>
              <a:rPr lang="en-US" sz="1400" b="1" dirty="0" err="1"/>
              <a:t>laatua</a:t>
            </a:r>
            <a:r>
              <a:rPr lang="en-US" sz="1400" b="1" dirty="0"/>
              <a:t> </a:t>
            </a:r>
            <a:r>
              <a:rPr lang="en-US" sz="1400" b="1" dirty="0" err="1"/>
              <a:t>samalla</a:t>
            </a:r>
            <a:r>
              <a:rPr lang="en-US" sz="1400" b="1" dirty="0"/>
              <a:t> </a:t>
            </a:r>
            <a:r>
              <a:rPr lang="en-US" sz="1400" b="1" dirty="0" err="1"/>
              <a:t>vähentäen</a:t>
            </a:r>
            <a:r>
              <a:rPr lang="en-US" sz="1400" b="1" dirty="0"/>
              <a:t> </a:t>
            </a:r>
            <a:r>
              <a:rPr lang="en-US" sz="1400" b="1" dirty="0" err="1"/>
              <a:t>määrää</a:t>
            </a:r>
            <a:r>
              <a:rPr lang="en-US" sz="1400" b="1" dirty="0"/>
              <a:t> – &gt; </a:t>
            </a:r>
            <a:r>
              <a:rPr lang="en-US" sz="1400" b="1" dirty="0" err="1"/>
              <a:t>riittääkö</a:t>
            </a:r>
            <a:r>
              <a:rPr lang="en-US" sz="1400" b="1" dirty="0"/>
              <a:t> </a:t>
            </a:r>
            <a:r>
              <a:rPr lang="en-US" sz="1400" b="1" dirty="0" err="1"/>
              <a:t>oikeasti</a:t>
            </a:r>
            <a:r>
              <a:rPr lang="en-US" sz="1400" b="1" dirty="0"/>
              <a:t> </a:t>
            </a:r>
            <a:r>
              <a:rPr lang="en-US" sz="1400" b="1" dirty="0" err="1"/>
              <a:t>järjestäjiä</a:t>
            </a:r>
            <a:r>
              <a:rPr lang="en-US" sz="1400" b="1" dirty="0"/>
              <a:t> ja </a:t>
            </a:r>
            <a:r>
              <a:rPr lang="en-US" sz="1400" b="1" dirty="0" err="1"/>
              <a:t>osallistujia</a:t>
            </a:r>
            <a:r>
              <a:rPr lang="en-US" sz="1400" b="1" dirty="0"/>
              <a:t> </a:t>
            </a:r>
            <a:r>
              <a:rPr lang="en-US" sz="1400" b="1" dirty="0" err="1"/>
              <a:t>kaikkiin</a:t>
            </a:r>
            <a:r>
              <a:rPr lang="en-US" sz="1400" b="1" dirty="0"/>
              <a:t> </a:t>
            </a:r>
            <a:r>
              <a:rPr lang="en-US" sz="1400" b="1" dirty="0" err="1"/>
              <a:t>kilpailuihin</a:t>
            </a:r>
            <a:r>
              <a:rPr lang="en-US" sz="1400" b="1" dirty="0"/>
              <a:t>? M2S 13.4.2026 </a:t>
            </a:r>
            <a:r>
              <a:rPr lang="en-US" sz="1400" b="1" dirty="0" err="1"/>
              <a:t>yhteensä</a:t>
            </a:r>
            <a:r>
              <a:rPr lang="en-US" sz="1400" b="1" dirty="0"/>
              <a:t> 133 </a:t>
            </a:r>
            <a:r>
              <a:rPr lang="en-US" sz="1400" b="1" dirty="0" err="1"/>
              <a:t>kilpailua</a:t>
            </a:r>
            <a:r>
              <a:rPr lang="en-US" sz="1400" b="1" dirty="0"/>
              <a:t> </a:t>
            </a:r>
            <a:r>
              <a:rPr lang="en-US" sz="1400" b="1" dirty="0" err="1"/>
              <a:t>huhti-syyskuun</a:t>
            </a:r>
            <a:r>
              <a:rPr lang="en-US" sz="1400" b="1" dirty="0"/>
              <a:t> </a:t>
            </a:r>
            <a:r>
              <a:rPr lang="en-US" sz="1400" b="1" dirty="0" err="1"/>
              <a:t>välissä</a:t>
            </a:r>
            <a:endParaRPr lang="en-US" sz="1400" b="1" dirty="0"/>
          </a:p>
          <a:p>
            <a:pPr lvl="1" fontAlgn="base"/>
            <a:r>
              <a:rPr lang="en-US" sz="1400" b="1" dirty="0"/>
              <a:t>Manage2Sail </a:t>
            </a:r>
            <a:r>
              <a:rPr lang="en-US" sz="1400" b="1" dirty="0" err="1"/>
              <a:t>tehokäyttöön</a:t>
            </a:r>
            <a:r>
              <a:rPr lang="en-US" sz="1400" b="1" dirty="0"/>
              <a:t> -&gt; </a:t>
            </a:r>
            <a:r>
              <a:rPr lang="en-US" sz="1400" b="1" dirty="0" err="1"/>
              <a:t>kaikki</a:t>
            </a:r>
            <a:r>
              <a:rPr lang="en-US" sz="1400" b="1" dirty="0"/>
              <a:t> </a:t>
            </a:r>
            <a:r>
              <a:rPr lang="en-US" sz="1400" b="1" dirty="0" err="1"/>
              <a:t>kilpailut</a:t>
            </a:r>
            <a:r>
              <a:rPr lang="en-US" sz="1400" b="1" dirty="0"/>
              <a:t> </a:t>
            </a:r>
            <a:r>
              <a:rPr lang="en-US" sz="1400" b="1" dirty="0" err="1"/>
              <a:t>järjestelmään</a:t>
            </a:r>
            <a:r>
              <a:rPr lang="en-US" sz="1400" b="1" dirty="0"/>
              <a:t> -&gt; </a:t>
            </a:r>
            <a:r>
              <a:rPr lang="en-US" sz="1400" b="1" dirty="0" err="1"/>
              <a:t>suunnittelutyökalu</a:t>
            </a:r>
            <a:r>
              <a:rPr lang="en-US" sz="1400" b="1" dirty="0"/>
              <a:t>.</a:t>
            </a:r>
          </a:p>
          <a:p>
            <a:pPr fontAlgn="base"/>
            <a:r>
              <a:rPr lang="en-US" sz="1400" b="1" dirty="0" err="1"/>
              <a:t>Luokkaliitot</a:t>
            </a:r>
            <a:r>
              <a:rPr lang="en-US" sz="1400" b="1" dirty="0"/>
              <a:t> </a:t>
            </a:r>
            <a:r>
              <a:rPr lang="en-US" sz="1400" b="1" dirty="0" err="1"/>
              <a:t>suunnitteluun</a:t>
            </a:r>
            <a:r>
              <a:rPr lang="en-US" sz="1400" b="1" dirty="0"/>
              <a:t> </a:t>
            </a:r>
            <a:r>
              <a:rPr lang="en-US" sz="1400" b="1" dirty="0" err="1"/>
              <a:t>mukaan</a:t>
            </a:r>
            <a:r>
              <a:rPr lang="en-US" sz="1400" b="1" dirty="0"/>
              <a:t> </a:t>
            </a:r>
            <a:r>
              <a:rPr lang="en-US" sz="1400" b="1" dirty="0" err="1"/>
              <a:t>alusta</a:t>
            </a:r>
            <a:r>
              <a:rPr lang="en-US" sz="1400" b="1" dirty="0">
                <a:solidFill>
                  <a:srgbClr val="0070C0"/>
                </a:solidFill>
              </a:rPr>
              <a:t> </a:t>
            </a:r>
            <a:r>
              <a:rPr lang="en-US" sz="1400" b="1" dirty="0" err="1"/>
              <a:t>lähtien</a:t>
            </a:r>
            <a:r>
              <a:rPr lang="en-US" sz="1400" b="1" dirty="0"/>
              <a:t> - </a:t>
            </a:r>
            <a:r>
              <a:rPr lang="en-US" sz="1400" b="1" dirty="0" err="1"/>
              <a:t>korostetaan</a:t>
            </a:r>
            <a:r>
              <a:rPr lang="en-US" sz="1400" b="1" dirty="0"/>
              <a:t> </a:t>
            </a:r>
            <a:r>
              <a:rPr lang="en-US" sz="1400" b="1" dirty="0" err="1"/>
              <a:t>vuoropuhelua</a:t>
            </a:r>
            <a:r>
              <a:rPr lang="en-US" sz="1400" b="1" dirty="0"/>
              <a:t>. </a:t>
            </a:r>
          </a:p>
          <a:p>
            <a:pPr lvl="1" fontAlgn="base"/>
            <a:r>
              <a:rPr lang="en-US" sz="1400" b="1" dirty="0"/>
              <a:t>Seurat </a:t>
            </a:r>
            <a:r>
              <a:rPr lang="en-US" sz="1400" b="1" dirty="0" err="1"/>
              <a:t>kertovat</a:t>
            </a:r>
            <a:r>
              <a:rPr lang="en-US" sz="1400" b="1" dirty="0"/>
              <a:t> </a:t>
            </a:r>
            <a:r>
              <a:rPr lang="en-US" sz="1400" b="1" dirty="0" err="1"/>
              <a:t>selkeästi</a:t>
            </a:r>
            <a:r>
              <a:rPr lang="en-US" sz="1400" b="1" dirty="0"/>
              <a:t> </a:t>
            </a:r>
            <a:r>
              <a:rPr lang="en-US" sz="1400" b="1" dirty="0" err="1"/>
              <a:t>mahdollisuudet</a:t>
            </a:r>
            <a:r>
              <a:rPr lang="en-US" sz="1400" b="1" dirty="0"/>
              <a:t> (</a:t>
            </a:r>
            <a:r>
              <a:rPr lang="en-US" sz="1400" b="1" dirty="0" err="1"/>
              <a:t>mitä</a:t>
            </a:r>
            <a:r>
              <a:rPr lang="en-US" sz="1400" b="1" dirty="0"/>
              <a:t>, </a:t>
            </a:r>
            <a:r>
              <a:rPr lang="en-US" sz="1400" b="1" dirty="0" err="1"/>
              <a:t>missä</a:t>
            </a:r>
            <a:r>
              <a:rPr lang="en-US" sz="1400" b="1" dirty="0"/>
              <a:t>, million ja </a:t>
            </a:r>
            <a:r>
              <a:rPr lang="en-US" sz="1400" b="1" dirty="0" err="1"/>
              <a:t>kenelle</a:t>
            </a:r>
            <a:r>
              <a:rPr lang="en-US" sz="1400" b="1" dirty="0"/>
              <a:t>).</a:t>
            </a:r>
          </a:p>
          <a:p>
            <a:pPr lvl="1" fontAlgn="base"/>
            <a:r>
              <a:rPr lang="en-US" sz="1400" b="1" dirty="0" err="1"/>
              <a:t>Luokkaliitot</a:t>
            </a:r>
            <a:r>
              <a:rPr lang="en-US" sz="1400" b="1" dirty="0"/>
              <a:t> </a:t>
            </a:r>
            <a:r>
              <a:rPr lang="en-US" sz="1400" b="1" dirty="0" err="1"/>
              <a:t>etsivät</a:t>
            </a:r>
            <a:r>
              <a:rPr lang="en-US" sz="1400" b="1" dirty="0"/>
              <a:t> </a:t>
            </a:r>
            <a:r>
              <a:rPr lang="en-US" sz="1400" b="1" dirty="0" err="1"/>
              <a:t>seurojen</a:t>
            </a:r>
            <a:r>
              <a:rPr lang="en-US" sz="1400" b="1" dirty="0"/>
              <a:t> </a:t>
            </a:r>
            <a:r>
              <a:rPr lang="en-US" sz="1400" b="1" dirty="0" err="1"/>
              <a:t>tarjonnasta</a:t>
            </a:r>
            <a:r>
              <a:rPr lang="en-US" sz="1400" b="1" dirty="0"/>
              <a:t> </a:t>
            </a:r>
            <a:r>
              <a:rPr lang="en-US" sz="1400" b="1" dirty="0" err="1"/>
              <a:t>sopivat</a:t>
            </a:r>
            <a:r>
              <a:rPr lang="en-US" sz="1400" b="1" dirty="0"/>
              <a:t> </a:t>
            </a:r>
            <a:r>
              <a:rPr lang="en-US" sz="1400" b="1" dirty="0" err="1"/>
              <a:t>kilpailut</a:t>
            </a:r>
            <a:r>
              <a:rPr lang="en-US" sz="1400" b="1" dirty="0"/>
              <a:t>. </a:t>
            </a:r>
          </a:p>
          <a:p>
            <a:pPr lvl="1" fontAlgn="base"/>
            <a:r>
              <a:rPr lang="en-US" sz="1400" b="1" dirty="0" err="1"/>
              <a:t>Luokkaliitot</a:t>
            </a:r>
            <a:r>
              <a:rPr lang="en-US" sz="1400" b="1" dirty="0"/>
              <a:t> </a:t>
            </a:r>
            <a:r>
              <a:rPr lang="en-US" sz="1400" b="1" dirty="0" err="1"/>
              <a:t>käyvät</a:t>
            </a:r>
            <a:r>
              <a:rPr lang="en-US" sz="1400" b="1" dirty="0"/>
              <a:t> </a:t>
            </a:r>
            <a:r>
              <a:rPr lang="en-US" sz="1400" b="1" dirty="0" err="1"/>
              <a:t>keskenään</a:t>
            </a:r>
            <a:r>
              <a:rPr lang="en-US" sz="1400" b="1" dirty="0"/>
              <a:t> </a:t>
            </a:r>
            <a:r>
              <a:rPr lang="en-US" sz="1400" b="1" dirty="0" err="1"/>
              <a:t>keskustelun</a:t>
            </a:r>
            <a:r>
              <a:rPr lang="en-US" sz="1400" b="1" dirty="0"/>
              <a:t> </a:t>
            </a:r>
            <a:r>
              <a:rPr lang="en-US" sz="1400" b="1" dirty="0" err="1"/>
              <a:t>sopivista</a:t>
            </a:r>
            <a:r>
              <a:rPr lang="en-US" sz="1400" b="1" dirty="0"/>
              <a:t> SM-</a:t>
            </a:r>
            <a:r>
              <a:rPr lang="en-US" sz="1400" b="1" dirty="0" err="1"/>
              <a:t>luokista</a:t>
            </a:r>
            <a:r>
              <a:rPr lang="en-US" sz="1400" b="1" dirty="0"/>
              <a:t>.</a:t>
            </a:r>
          </a:p>
          <a:p>
            <a:pPr lvl="1" fontAlgn="base"/>
            <a:r>
              <a:rPr lang="en-US" sz="1400" b="1" dirty="0" err="1"/>
              <a:t>Myös</a:t>
            </a:r>
            <a:r>
              <a:rPr lang="en-US" sz="1400" b="1" dirty="0"/>
              <a:t> </a:t>
            </a:r>
            <a:r>
              <a:rPr lang="en-US" sz="1400" b="1" dirty="0" err="1"/>
              <a:t>muualla</a:t>
            </a:r>
            <a:r>
              <a:rPr lang="en-US" sz="1400" b="1" dirty="0"/>
              <a:t> </a:t>
            </a:r>
            <a:r>
              <a:rPr lang="en-US" sz="1400" b="1" dirty="0" err="1"/>
              <a:t>kuin</a:t>
            </a:r>
            <a:r>
              <a:rPr lang="en-US" sz="1400" b="1" dirty="0"/>
              <a:t> </a:t>
            </a:r>
            <a:r>
              <a:rPr lang="en-US" sz="1400" b="1" dirty="0" err="1"/>
              <a:t>pääkaupunk</a:t>
            </a:r>
            <a:r>
              <a:rPr lang="en-US" sz="1400" b="1" dirty="0" err="1">
                <a:solidFill>
                  <a:srgbClr val="0070C0"/>
                </a:solidFill>
              </a:rPr>
              <a:t>i</a:t>
            </a:r>
            <a:r>
              <a:rPr lang="en-US" sz="1400" b="1" dirty="0" err="1"/>
              <a:t>alueella</a:t>
            </a:r>
            <a:r>
              <a:rPr lang="en-US" sz="1400" b="1" dirty="0"/>
              <a:t> on </a:t>
            </a:r>
            <a:r>
              <a:rPr lang="en-US" sz="1400" b="1" dirty="0" err="1"/>
              <a:t>hyviä</a:t>
            </a:r>
            <a:r>
              <a:rPr lang="en-US" sz="1400" b="1" dirty="0"/>
              <a:t> </a:t>
            </a:r>
            <a:r>
              <a:rPr lang="en-US" sz="1400" b="1" dirty="0" err="1"/>
              <a:t>kilpailuja</a:t>
            </a:r>
            <a:r>
              <a:rPr lang="en-US" sz="1400" b="1" dirty="0"/>
              <a:t> </a:t>
            </a:r>
            <a:r>
              <a:rPr lang="en-US" sz="1400" b="1" dirty="0" err="1"/>
              <a:t>järjestäviä</a:t>
            </a:r>
            <a:r>
              <a:rPr lang="en-US" sz="1400" b="1" dirty="0"/>
              <a:t> </a:t>
            </a:r>
            <a:r>
              <a:rPr lang="en-US" sz="1400" b="1" dirty="0" err="1"/>
              <a:t>seuroja</a:t>
            </a:r>
            <a:r>
              <a:rPr lang="en-US" sz="1400" b="1" dirty="0"/>
              <a:t>.</a:t>
            </a:r>
          </a:p>
          <a:p>
            <a:pPr lvl="1" fontAlgn="base"/>
            <a:r>
              <a:rPr lang="en-US" sz="1400" b="1" dirty="0" err="1"/>
              <a:t>Kv</a:t>
            </a:r>
            <a:r>
              <a:rPr lang="en-US" sz="1400" b="1" dirty="0"/>
              <a:t> </a:t>
            </a:r>
            <a:r>
              <a:rPr lang="en-US" sz="1400" b="1" dirty="0" err="1"/>
              <a:t>arvokilpailuiden</a:t>
            </a:r>
            <a:r>
              <a:rPr lang="en-US" sz="1400" b="1" dirty="0"/>
              <a:t> </a:t>
            </a:r>
            <a:r>
              <a:rPr lang="en-US" sz="1400" b="1" dirty="0" err="1"/>
              <a:t>haussa</a:t>
            </a:r>
            <a:r>
              <a:rPr lang="en-US" sz="1400" b="1" dirty="0"/>
              <a:t> </a:t>
            </a:r>
            <a:r>
              <a:rPr lang="en-US" sz="1400" b="1" dirty="0" err="1"/>
              <a:t>tulee</a:t>
            </a:r>
            <a:r>
              <a:rPr lang="en-US" sz="1400" b="1" dirty="0"/>
              <a:t> </a:t>
            </a:r>
            <a:r>
              <a:rPr lang="en-US" sz="1400" b="1" dirty="0" err="1"/>
              <a:t>järjestävä</a:t>
            </a:r>
            <a:r>
              <a:rPr lang="en-US" sz="1400" b="1" dirty="0"/>
              <a:t> </a:t>
            </a:r>
            <a:r>
              <a:rPr lang="en-US" sz="1400" b="1" dirty="0" err="1"/>
              <a:t>seuran</a:t>
            </a:r>
            <a:r>
              <a:rPr lang="en-US" sz="1400" b="1" dirty="0"/>
              <a:t> </a:t>
            </a:r>
            <a:r>
              <a:rPr lang="en-US" sz="1400" b="1" dirty="0" err="1"/>
              <a:t>sekä</a:t>
            </a:r>
            <a:r>
              <a:rPr lang="en-US" sz="1400" b="1" dirty="0"/>
              <a:t> </a:t>
            </a:r>
            <a:r>
              <a:rPr lang="en-US" sz="1400" b="1" dirty="0" err="1"/>
              <a:t>SPV:n</a:t>
            </a:r>
            <a:r>
              <a:rPr lang="en-US" sz="1400" b="1" dirty="0"/>
              <a:t> olla </a:t>
            </a:r>
            <a:r>
              <a:rPr lang="en-US" sz="1400" b="1" dirty="0" err="1"/>
              <a:t>alusta</a:t>
            </a:r>
            <a:r>
              <a:rPr lang="en-US" sz="1400" b="1" dirty="0"/>
              <a:t> </a:t>
            </a:r>
            <a:r>
              <a:rPr lang="en-US" sz="1400" b="1" dirty="0" err="1"/>
              <a:t>lähtien</a:t>
            </a:r>
            <a:r>
              <a:rPr lang="en-US" sz="1400" b="1" dirty="0"/>
              <a:t> </a:t>
            </a:r>
            <a:r>
              <a:rPr lang="en-US" sz="1400" b="1" dirty="0" err="1"/>
              <a:t>mukana</a:t>
            </a:r>
            <a:r>
              <a:rPr lang="en-US" sz="1400" b="1" dirty="0"/>
              <a:t>. </a:t>
            </a:r>
            <a:r>
              <a:rPr lang="en-US" sz="1400" b="1" dirty="0" err="1"/>
              <a:t>Tätä</a:t>
            </a:r>
            <a:r>
              <a:rPr lang="en-US" sz="1400" b="1" dirty="0"/>
              <a:t> </a:t>
            </a:r>
            <a:r>
              <a:rPr lang="en-US" sz="1400" b="1" dirty="0" err="1"/>
              <a:t>tarkoitusta</a:t>
            </a:r>
            <a:r>
              <a:rPr lang="en-US" sz="1400" b="1" dirty="0"/>
              <a:t> </a:t>
            </a:r>
            <a:r>
              <a:rPr lang="en-US" sz="1400" b="1" dirty="0" err="1"/>
              <a:t>palvelee</a:t>
            </a:r>
            <a:r>
              <a:rPr lang="en-US" sz="1400" b="1" dirty="0"/>
              <a:t>  </a:t>
            </a:r>
            <a:r>
              <a:rPr lang="en-US" sz="1400" b="1" dirty="0" err="1"/>
              <a:t>SPV:n</a:t>
            </a:r>
            <a:r>
              <a:rPr lang="en-US" sz="1400" b="1" dirty="0"/>
              <a:t> </a:t>
            </a:r>
            <a:r>
              <a:rPr lang="en-US" sz="1400" b="1" dirty="0" err="1"/>
              <a:t>hakemus</a:t>
            </a:r>
            <a:r>
              <a:rPr lang="en-US" sz="1400" b="1" dirty="0"/>
              <a:t> </a:t>
            </a:r>
            <a:r>
              <a:rPr lang="en-US" sz="1400" b="1" dirty="0" err="1"/>
              <a:t>kansainvälisen</a:t>
            </a:r>
            <a:r>
              <a:rPr lang="en-US" sz="1400" b="1" dirty="0"/>
              <a:t> </a:t>
            </a:r>
            <a:r>
              <a:rPr lang="en-US" sz="1400" b="1" dirty="0" err="1"/>
              <a:t>kilpailun</a:t>
            </a:r>
            <a:r>
              <a:rPr lang="en-US" sz="1400" b="1" dirty="0"/>
              <a:t> </a:t>
            </a:r>
            <a:r>
              <a:rPr lang="en-US" sz="1400" b="1" dirty="0" err="1"/>
              <a:t>järjestämiseksi</a:t>
            </a:r>
            <a:r>
              <a:rPr lang="en-US" sz="1400" b="1" dirty="0"/>
              <a:t>. </a:t>
            </a:r>
            <a:endParaRPr lang="fi-FI" sz="1400" b="1" dirty="0"/>
          </a:p>
        </p:txBody>
      </p:sp>
      <p:sp>
        <p:nvSpPr>
          <p:cNvPr id="9" name="Tekstiruutu 8"/>
          <p:cNvSpPr txBox="1"/>
          <p:nvPr/>
        </p:nvSpPr>
        <p:spPr>
          <a:xfrm>
            <a:off x="7812360" y="476672"/>
            <a:ext cx="12241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b="1" dirty="0" err="1">
                <a:solidFill>
                  <a:srgbClr val="FF0000"/>
                </a:solidFill>
              </a:rPr>
              <a:t>Final</a:t>
            </a:r>
            <a:r>
              <a:rPr lang="fi-FI" b="1" dirty="0">
                <a:solidFill>
                  <a:srgbClr val="FF0000"/>
                </a:solidFill>
              </a:rPr>
              <a:t> 5.0</a:t>
            </a:r>
          </a:p>
        </p:txBody>
      </p:sp>
    </p:spTree>
    <p:extLst>
      <p:ext uri="{BB962C8B-B14F-4D97-AF65-F5344CB8AC3E}">
        <p14:creationId xmlns:p14="http://schemas.microsoft.com/office/powerpoint/2010/main" val="3728660488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2"/>
    </p:ext>
  </p:extLs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87F112-8EBF-1215-0329-9746E0A229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23E547B5-89CF-4EC0-96DE-25771AED07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F0B8CEB-8279-4E5E-A0CE-1FC9F71736F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578087" y="1"/>
            <a:ext cx="5565913" cy="6857999"/>
          </a:xfrm>
          <a:prstGeom prst="rect">
            <a:avLst/>
          </a:prstGeom>
          <a:solidFill>
            <a:srgbClr val="82766A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B78634AC-CAE8-00C1-DB7F-E86DF48787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6537" y="4177991"/>
            <a:ext cx="3105011" cy="1330839"/>
          </a:xfrm>
        </p:spPr>
        <p:txBody>
          <a:bodyPr>
            <a:normAutofit fontScale="90000"/>
          </a:bodyPr>
          <a:lstStyle/>
          <a:p>
            <a:r>
              <a:rPr lang="fi-FI" b="1" dirty="0"/>
              <a:t>SUUNNITTELUN TOTEUTUKSEN PERUSTEET</a:t>
            </a:r>
          </a:p>
        </p:txBody>
      </p:sp>
      <p:pic>
        <p:nvPicPr>
          <p:cNvPr id="5" name="Kuva 4">
            <a:extLst>
              <a:ext uri="{FF2B5EF4-FFF2-40B4-BE49-F238E27FC236}">
                <a16:creationId xmlns:a16="http://schemas.microsoft.com/office/drawing/2014/main" id="{0CB4F367-A6C5-4BB2-7AD0-E3FD4C3BFAF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69" r="311" b="2"/>
          <a:stretch>
            <a:fillRect/>
          </a:stretch>
        </p:blipFill>
        <p:spPr>
          <a:xfrm>
            <a:off x="16" y="11"/>
            <a:ext cx="2483918" cy="3290911"/>
          </a:xfrm>
          <a:custGeom>
            <a:avLst/>
            <a:gdLst/>
            <a:ahLst/>
            <a:cxnLst/>
            <a:rect l="l" t="t" r="r" b="b"/>
            <a:pathLst>
              <a:path w="6901731" h="6858000">
                <a:moveTo>
                  <a:pt x="0" y="0"/>
                </a:moveTo>
                <a:lnTo>
                  <a:pt x="6897896" y="5958"/>
                </a:lnTo>
                <a:lnTo>
                  <a:pt x="6866823" y="62592"/>
                </a:lnTo>
                <a:lnTo>
                  <a:pt x="6901731" y="89476"/>
                </a:lnTo>
                <a:lnTo>
                  <a:pt x="6901731" y="103833"/>
                </a:lnTo>
                <a:lnTo>
                  <a:pt x="6900034" y="110092"/>
                </a:lnTo>
                <a:lnTo>
                  <a:pt x="6901731" y="113679"/>
                </a:lnTo>
                <a:lnTo>
                  <a:pt x="6901731" y="405560"/>
                </a:lnTo>
                <a:lnTo>
                  <a:pt x="6900456" y="429509"/>
                </a:lnTo>
                <a:cubicBezTo>
                  <a:pt x="6892773" y="535647"/>
                  <a:pt x="6878314" y="537918"/>
                  <a:pt x="6886342" y="636808"/>
                </a:cubicBezTo>
                <a:cubicBezTo>
                  <a:pt x="6892506" y="756883"/>
                  <a:pt x="6864504" y="771443"/>
                  <a:pt x="6851784" y="839073"/>
                </a:cubicBezTo>
                <a:cubicBezTo>
                  <a:pt x="6838675" y="892655"/>
                  <a:pt x="6864124" y="961738"/>
                  <a:pt x="6845760" y="994930"/>
                </a:cubicBezTo>
                <a:cubicBezTo>
                  <a:pt x="6833572" y="1024166"/>
                  <a:pt x="6859282" y="1058905"/>
                  <a:pt x="6845601" y="1112932"/>
                </a:cubicBezTo>
                <a:cubicBezTo>
                  <a:pt x="6838700" y="1149910"/>
                  <a:pt x="6829138" y="1151035"/>
                  <a:pt x="6820235" y="1187433"/>
                </a:cubicBezTo>
                <a:cubicBezTo>
                  <a:pt x="6815504" y="1196464"/>
                  <a:pt x="6777707" y="1338549"/>
                  <a:pt x="6759643" y="1337010"/>
                </a:cubicBezTo>
                <a:cubicBezTo>
                  <a:pt x="6737660" y="1337296"/>
                  <a:pt x="6760650" y="1396341"/>
                  <a:pt x="6736375" y="1382272"/>
                </a:cubicBezTo>
                <a:cubicBezTo>
                  <a:pt x="6755741" y="1415836"/>
                  <a:pt x="6714675" y="1414567"/>
                  <a:pt x="6701292" y="1432111"/>
                </a:cubicBezTo>
                <a:cubicBezTo>
                  <a:pt x="6721110" y="1460185"/>
                  <a:pt x="6692106" y="1490815"/>
                  <a:pt x="6686578" y="1518624"/>
                </a:cubicBezTo>
                <a:cubicBezTo>
                  <a:pt x="6682512" y="1567002"/>
                  <a:pt x="6679579" y="1571443"/>
                  <a:pt x="6670824" y="1607743"/>
                </a:cubicBezTo>
                <a:cubicBezTo>
                  <a:pt x="6671133" y="1629590"/>
                  <a:pt x="6663161" y="1656870"/>
                  <a:pt x="6664392" y="1696405"/>
                </a:cubicBezTo>
                <a:cubicBezTo>
                  <a:pt x="6655686" y="1770486"/>
                  <a:pt x="6641938" y="1757082"/>
                  <a:pt x="6642880" y="1812372"/>
                </a:cubicBezTo>
                <a:cubicBezTo>
                  <a:pt x="6638579" y="1872475"/>
                  <a:pt x="6619231" y="1825476"/>
                  <a:pt x="6612547" y="1876437"/>
                </a:cubicBezTo>
                <a:cubicBezTo>
                  <a:pt x="6600695" y="1913834"/>
                  <a:pt x="6591061" y="1923231"/>
                  <a:pt x="6571760" y="1953331"/>
                </a:cubicBezTo>
                <a:cubicBezTo>
                  <a:pt x="6561039" y="1989021"/>
                  <a:pt x="6544090" y="2087896"/>
                  <a:pt x="6520213" y="2096455"/>
                </a:cubicBezTo>
                <a:lnTo>
                  <a:pt x="6492461" y="2188148"/>
                </a:lnTo>
                <a:cubicBezTo>
                  <a:pt x="6504372" y="2211333"/>
                  <a:pt x="6489131" y="2253220"/>
                  <a:pt x="6471854" y="2259117"/>
                </a:cubicBezTo>
                <a:cubicBezTo>
                  <a:pt x="6466151" y="2287829"/>
                  <a:pt x="6440452" y="2301346"/>
                  <a:pt x="6439832" y="2328334"/>
                </a:cubicBezTo>
                <a:cubicBezTo>
                  <a:pt x="6431013" y="2351201"/>
                  <a:pt x="6444250" y="2396409"/>
                  <a:pt x="6425162" y="2408211"/>
                </a:cubicBezTo>
                <a:lnTo>
                  <a:pt x="6417221" y="2427382"/>
                </a:lnTo>
                <a:lnTo>
                  <a:pt x="6425030" y="2464387"/>
                </a:lnTo>
                <a:lnTo>
                  <a:pt x="6406293" y="2472223"/>
                </a:lnTo>
                <a:cubicBezTo>
                  <a:pt x="6406862" y="2477277"/>
                  <a:pt x="6406486" y="2491723"/>
                  <a:pt x="6405400" y="2493547"/>
                </a:cubicBezTo>
                <a:lnTo>
                  <a:pt x="6374829" y="2532070"/>
                </a:lnTo>
                <a:cubicBezTo>
                  <a:pt x="6374597" y="2545374"/>
                  <a:pt x="6360976" y="2563797"/>
                  <a:pt x="6350864" y="2577422"/>
                </a:cubicBezTo>
                <a:cubicBezTo>
                  <a:pt x="6327056" y="2632768"/>
                  <a:pt x="6341262" y="2616275"/>
                  <a:pt x="6329174" y="2663854"/>
                </a:cubicBezTo>
                <a:cubicBezTo>
                  <a:pt x="6326303" y="2703642"/>
                  <a:pt x="6332854" y="2709643"/>
                  <a:pt x="6315095" y="2741507"/>
                </a:cubicBezTo>
                <a:cubicBezTo>
                  <a:pt x="6319921" y="2740191"/>
                  <a:pt x="6321925" y="2742004"/>
                  <a:pt x="6322463" y="2745641"/>
                </a:cubicBezTo>
                <a:cubicBezTo>
                  <a:pt x="6322245" y="2747982"/>
                  <a:pt x="6322027" y="2750323"/>
                  <a:pt x="6321808" y="2752663"/>
                </a:cubicBezTo>
                <a:lnTo>
                  <a:pt x="6314569" y="2756718"/>
                </a:lnTo>
                <a:cubicBezTo>
                  <a:pt x="6289324" y="2773686"/>
                  <a:pt x="6317551" y="2780051"/>
                  <a:pt x="6315211" y="2811618"/>
                </a:cubicBezTo>
                <a:cubicBezTo>
                  <a:pt x="6315620" y="2826627"/>
                  <a:pt x="6296047" y="2885298"/>
                  <a:pt x="6302211" y="2882314"/>
                </a:cubicBezTo>
                <a:lnTo>
                  <a:pt x="6286167" y="2949597"/>
                </a:lnTo>
                <a:cubicBezTo>
                  <a:pt x="6286401" y="2994618"/>
                  <a:pt x="6286615" y="2971464"/>
                  <a:pt x="6287037" y="3008578"/>
                </a:cubicBezTo>
                <a:cubicBezTo>
                  <a:pt x="6293795" y="3029535"/>
                  <a:pt x="6274405" y="3114154"/>
                  <a:pt x="6259150" y="3123139"/>
                </a:cubicBezTo>
                <a:cubicBezTo>
                  <a:pt x="6250085" y="3189063"/>
                  <a:pt x="6269067" y="3151280"/>
                  <a:pt x="6272249" y="3227854"/>
                </a:cubicBezTo>
                <a:cubicBezTo>
                  <a:pt x="6278775" y="3295842"/>
                  <a:pt x="6289216" y="3303765"/>
                  <a:pt x="6292288" y="3378383"/>
                </a:cubicBezTo>
                <a:cubicBezTo>
                  <a:pt x="6303894" y="3395995"/>
                  <a:pt x="6287498" y="3432581"/>
                  <a:pt x="6288328" y="3459618"/>
                </a:cubicBezTo>
                <a:cubicBezTo>
                  <a:pt x="6289158" y="3486653"/>
                  <a:pt x="6299937" y="3538735"/>
                  <a:pt x="6297272" y="3540603"/>
                </a:cubicBezTo>
                <a:cubicBezTo>
                  <a:pt x="6296849" y="3577379"/>
                  <a:pt x="6294184" y="3587943"/>
                  <a:pt x="6291001" y="3638374"/>
                </a:cubicBezTo>
                <a:cubicBezTo>
                  <a:pt x="6283026" y="3666794"/>
                  <a:pt x="6265833" y="3731744"/>
                  <a:pt x="6283592" y="3763609"/>
                </a:cubicBezTo>
                <a:cubicBezTo>
                  <a:pt x="6264286" y="3758340"/>
                  <a:pt x="6290177" y="3803150"/>
                  <a:pt x="6274068" y="3814506"/>
                </a:cubicBezTo>
                <a:cubicBezTo>
                  <a:pt x="6260645" y="3821643"/>
                  <a:pt x="6265372" y="3836902"/>
                  <a:pt x="6262850" y="3850454"/>
                </a:cubicBezTo>
                <a:cubicBezTo>
                  <a:pt x="6250418" y="3863479"/>
                  <a:pt x="6250660" y="3955243"/>
                  <a:pt x="6257357" y="3975474"/>
                </a:cubicBezTo>
                <a:cubicBezTo>
                  <a:pt x="6245091" y="4036737"/>
                  <a:pt x="6237535" y="4029237"/>
                  <a:pt x="6257889" y="4073155"/>
                </a:cubicBezTo>
                <a:cubicBezTo>
                  <a:pt x="6259272" y="4085906"/>
                  <a:pt x="6239882" y="4116397"/>
                  <a:pt x="6237441" y="4126638"/>
                </a:cubicBezTo>
                <a:lnTo>
                  <a:pt x="6245587" y="4172738"/>
                </a:lnTo>
                <a:lnTo>
                  <a:pt x="6235772" y="4176721"/>
                </a:lnTo>
                <a:lnTo>
                  <a:pt x="6233287" y="4195136"/>
                </a:lnTo>
                <a:lnTo>
                  <a:pt x="6234619" y="4280850"/>
                </a:lnTo>
                <a:cubicBezTo>
                  <a:pt x="6239453" y="4320763"/>
                  <a:pt x="6223309" y="4337596"/>
                  <a:pt x="6219318" y="4402526"/>
                </a:cubicBezTo>
                <a:cubicBezTo>
                  <a:pt x="6205466" y="4516209"/>
                  <a:pt x="6216183" y="4588729"/>
                  <a:pt x="6216810" y="4651172"/>
                </a:cubicBezTo>
                <a:cubicBezTo>
                  <a:pt x="6217673" y="4756959"/>
                  <a:pt x="6228654" y="4824005"/>
                  <a:pt x="6225945" y="4916779"/>
                </a:cubicBezTo>
                <a:cubicBezTo>
                  <a:pt x="6217032" y="4993010"/>
                  <a:pt x="6264271" y="4984591"/>
                  <a:pt x="6230174" y="5051379"/>
                </a:cubicBezTo>
                <a:cubicBezTo>
                  <a:pt x="6235713" y="5056951"/>
                  <a:pt x="6239420" y="5163714"/>
                  <a:pt x="6242600" y="5170879"/>
                </a:cubicBezTo>
                <a:lnTo>
                  <a:pt x="6235996" y="5216428"/>
                </a:lnTo>
                <a:lnTo>
                  <a:pt x="6214638" y="5285298"/>
                </a:lnTo>
                <a:cubicBezTo>
                  <a:pt x="6211392" y="5297492"/>
                  <a:pt x="6225576" y="5312063"/>
                  <a:pt x="6228432" y="5317696"/>
                </a:cubicBezTo>
                <a:lnTo>
                  <a:pt x="6246496" y="5398787"/>
                </a:lnTo>
                <a:lnTo>
                  <a:pt x="6244793" y="5399530"/>
                </a:lnTo>
                <a:lnTo>
                  <a:pt x="6241695" y="5406948"/>
                </a:lnTo>
                <a:lnTo>
                  <a:pt x="6267461" y="5499413"/>
                </a:lnTo>
                <a:cubicBezTo>
                  <a:pt x="6285387" y="5533848"/>
                  <a:pt x="6284888" y="5550029"/>
                  <a:pt x="6295987" y="5582659"/>
                </a:cubicBezTo>
                <a:cubicBezTo>
                  <a:pt x="6311253" y="5681724"/>
                  <a:pt x="6295439" y="5695558"/>
                  <a:pt x="6364803" y="5784263"/>
                </a:cubicBezTo>
                <a:cubicBezTo>
                  <a:pt x="6379348" y="5818651"/>
                  <a:pt x="6412475" y="5906802"/>
                  <a:pt x="6423050" y="5922637"/>
                </a:cubicBezTo>
                <a:cubicBezTo>
                  <a:pt x="6445210" y="5973612"/>
                  <a:pt x="6468179" y="6023873"/>
                  <a:pt x="6497767" y="6090108"/>
                </a:cubicBezTo>
                <a:cubicBezTo>
                  <a:pt x="6571895" y="6150548"/>
                  <a:pt x="6572491" y="6236583"/>
                  <a:pt x="6606710" y="6281543"/>
                </a:cubicBezTo>
                <a:cubicBezTo>
                  <a:pt x="6633675" y="6335892"/>
                  <a:pt x="6654357" y="6388782"/>
                  <a:pt x="6667540" y="6443715"/>
                </a:cubicBezTo>
                <a:cubicBezTo>
                  <a:pt x="6685192" y="6466826"/>
                  <a:pt x="6650500" y="6508701"/>
                  <a:pt x="6659722" y="6550105"/>
                </a:cubicBezTo>
                <a:cubicBezTo>
                  <a:pt x="6665926" y="6645044"/>
                  <a:pt x="6669126" y="6627536"/>
                  <a:pt x="6671805" y="6687397"/>
                </a:cubicBezTo>
                <a:cubicBezTo>
                  <a:pt x="6682671" y="6733683"/>
                  <a:pt x="6665210" y="6772117"/>
                  <a:pt x="6669658" y="6806602"/>
                </a:cubicBezTo>
                <a:cubicBezTo>
                  <a:pt x="6661174" y="6812658"/>
                  <a:pt x="6667097" y="6831470"/>
                  <a:pt x="6675783" y="6850325"/>
                </a:cubicBezTo>
                <a:lnTo>
                  <a:pt x="6679704" y="6858000"/>
                </a:lnTo>
                <a:lnTo>
                  <a:pt x="4532241" y="6858000"/>
                </a:lnTo>
                <a:lnTo>
                  <a:pt x="1208596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BD55F963-B80F-92B1-4947-CD2CAFB0C7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78086" y="323386"/>
            <a:ext cx="5429312" cy="6333893"/>
          </a:xfrm>
        </p:spPr>
        <p:txBody>
          <a:bodyPr>
            <a:normAutofit fontScale="85000" lnSpcReduction="20000"/>
          </a:bodyPr>
          <a:lstStyle/>
          <a:p>
            <a:pPr fontAlgn="base"/>
            <a:r>
              <a:rPr lang="en-US" sz="1800" b="1" dirty="0" err="1"/>
              <a:t>Esitys</a:t>
            </a:r>
            <a:r>
              <a:rPr lang="en-US" sz="1800" b="1" dirty="0"/>
              <a:t> </a:t>
            </a:r>
            <a:r>
              <a:rPr lang="en-US" sz="1800" b="1" dirty="0" err="1"/>
              <a:t>suunnittelun</a:t>
            </a:r>
            <a:r>
              <a:rPr lang="en-US" sz="1800" b="1" dirty="0"/>
              <a:t> </a:t>
            </a:r>
            <a:r>
              <a:rPr lang="en-US" sz="1800" b="1" dirty="0" err="1"/>
              <a:t>toteutuksesta</a:t>
            </a:r>
            <a:r>
              <a:rPr lang="en-US" sz="1800" b="1" dirty="0"/>
              <a:t> </a:t>
            </a:r>
            <a:r>
              <a:rPr lang="en-US" sz="1800" b="1" dirty="0" err="1"/>
              <a:t>käytännössä</a:t>
            </a:r>
            <a:r>
              <a:rPr lang="en-US" sz="1800" b="1" dirty="0"/>
              <a:t> – </a:t>
            </a:r>
            <a:r>
              <a:rPr lang="en-US" sz="1800" b="1" dirty="0" err="1"/>
              <a:t>suunnittelun</a:t>
            </a:r>
            <a:r>
              <a:rPr lang="en-US" sz="1800" b="1" dirty="0"/>
              <a:t> </a:t>
            </a:r>
            <a:r>
              <a:rPr lang="en-US" sz="1800" b="1" dirty="0" err="1"/>
              <a:t>johtaa</a:t>
            </a:r>
            <a:r>
              <a:rPr lang="en-US" sz="1800" b="1" dirty="0"/>
              <a:t> SPV KPT </a:t>
            </a:r>
            <a:r>
              <a:rPr lang="en-US" sz="1800" b="1" dirty="0" err="1"/>
              <a:t>nimeämä</a:t>
            </a:r>
            <a:r>
              <a:rPr lang="en-US" sz="1800" b="1" dirty="0"/>
              <a:t> </a:t>
            </a:r>
            <a:r>
              <a:rPr lang="en-US" sz="1800" b="1" dirty="0" err="1"/>
              <a:t>taho</a:t>
            </a:r>
            <a:r>
              <a:rPr lang="en-US" sz="1800" b="1" dirty="0"/>
              <a:t> tai </a:t>
            </a:r>
            <a:r>
              <a:rPr lang="en-US" sz="1800" b="1" dirty="0" err="1"/>
              <a:t>henkilö</a:t>
            </a:r>
            <a:r>
              <a:rPr lang="en-US" sz="1800" b="1" dirty="0"/>
              <a:t> </a:t>
            </a:r>
          </a:p>
          <a:p>
            <a:pPr marL="0" indent="0" fontAlgn="base">
              <a:buNone/>
            </a:pPr>
            <a:endParaRPr lang="en-US" sz="1800" b="1" dirty="0"/>
          </a:p>
          <a:p>
            <a:pPr lvl="1" fontAlgn="base"/>
            <a:r>
              <a:rPr lang="en-US" sz="1800" b="1" dirty="0" err="1"/>
              <a:t>Hyödynnetään</a:t>
            </a:r>
            <a:r>
              <a:rPr lang="en-US" sz="1800" b="1" dirty="0"/>
              <a:t> M2S-järjestelmää </a:t>
            </a:r>
            <a:r>
              <a:rPr lang="en-US" sz="1800" b="1" dirty="0" err="1"/>
              <a:t>suunnittelutyökaluna</a:t>
            </a:r>
            <a:endParaRPr lang="en-US" sz="1800" b="1" dirty="0"/>
          </a:p>
          <a:p>
            <a:pPr lvl="1" fontAlgn="base"/>
            <a:r>
              <a:rPr lang="en-US" sz="1800" b="1" dirty="0" err="1"/>
              <a:t>Vaihe</a:t>
            </a:r>
            <a:r>
              <a:rPr lang="en-US" sz="1800" b="1" dirty="0"/>
              <a:t> 1 (</a:t>
            </a:r>
            <a:r>
              <a:rPr lang="en-US" sz="1800" b="1" dirty="0" err="1"/>
              <a:t>syyskuun</a:t>
            </a:r>
            <a:r>
              <a:rPr lang="en-US" sz="1800" b="1" dirty="0"/>
              <a:t> </a:t>
            </a:r>
            <a:r>
              <a:rPr lang="en-US" sz="1800" b="1" dirty="0" err="1"/>
              <a:t>loppu</a:t>
            </a:r>
            <a:r>
              <a:rPr lang="en-US" sz="1800" b="1" dirty="0"/>
              <a:t>): </a:t>
            </a:r>
            <a:r>
              <a:rPr lang="en-US" sz="1800" b="1" dirty="0" err="1"/>
              <a:t>Seurojen</a:t>
            </a:r>
            <a:r>
              <a:rPr lang="en-US" sz="1800" b="1" dirty="0"/>
              <a:t> </a:t>
            </a:r>
            <a:r>
              <a:rPr lang="en-US" sz="1800" b="1" dirty="0" err="1"/>
              <a:t>kilpailupäälliköt</a:t>
            </a:r>
            <a:r>
              <a:rPr lang="en-US" sz="1800" b="1" dirty="0"/>
              <a:t>/vast. </a:t>
            </a:r>
            <a:r>
              <a:rPr lang="en-US" sz="1800" b="1" dirty="0" err="1"/>
              <a:t>syöttävät</a:t>
            </a:r>
            <a:r>
              <a:rPr lang="en-US" sz="1800" b="1" dirty="0"/>
              <a:t> M2S-järjestelmään </a:t>
            </a:r>
            <a:r>
              <a:rPr lang="en-US" sz="1800" b="1" dirty="0" err="1"/>
              <a:t>seuraavan</a:t>
            </a:r>
            <a:r>
              <a:rPr lang="en-US" sz="1800" b="1" dirty="0"/>
              <a:t> </a:t>
            </a:r>
            <a:r>
              <a:rPr lang="en-US" sz="1800" b="1" dirty="0" err="1"/>
              <a:t>kilpailukauden</a:t>
            </a:r>
            <a:r>
              <a:rPr lang="en-US" sz="1800" b="1" dirty="0"/>
              <a:t> </a:t>
            </a:r>
            <a:r>
              <a:rPr lang="en-US" sz="1800" b="1" dirty="0" err="1"/>
              <a:t>oman</a:t>
            </a:r>
            <a:r>
              <a:rPr lang="en-US" sz="1800" b="1" dirty="0"/>
              <a:t> </a:t>
            </a:r>
            <a:r>
              <a:rPr lang="en-US" sz="1800" b="1" dirty="0" err="1"/>
              <a:t>seuransa</a:t>
            </a:r>
            <a:r>
              <a:rPr lang="en-US" sz="1800" b="1" dirty="0"/>
              <a:t> </a:t>
            </a:r>
            <a:r>
              <a:rPr lang="en-US" sz="1800" b="1" dirty="0" err="1"/>
              <a:t>tarjoamat</a:t>
            </a:r>
            <a:r>
              <a:rPr lang="en-US" sz="1800" b="1" dirty="0"/>
              <a:t> </a:t>
            </a:r>
            <a:r>
              <a:rPr lang="en-US" sz="1800" b="1" dirty="0" err="1"/>
              <a:t>kaikki</a:t>
            </a:r>
            <a:r>
              <a:rPr lang="en-US" sz="1800" b="1" dirty="0"/>
              <a:t> </a:t>
            </a:r>
            <a:r>
              <a:rPr lang="en-US" sz="1800" b="1" dirty="0" err="1"/>
              <a:t>tasojen</a:t>
            </a:r>
            <a:r>
              <a:rPr lang="en-US" sz="1800" b="1" dirty="0"/>
              <a:t> 1-4 </a:t>
            </a:r>
            <a:r>
              <a:rPr lang="en-US" sz="1800" b="1" dirty="0" err="1"/>
              <a:t>kilpailut</a:t>
            </a:r>
            <a:r>
              <a:rPr lang="en-US" sz="1800" b="1" dirty="0"/>
              <a:t> (</a:t>
            </a:r>
            <a:r>
              <a:rPr lang="en-US" sz="1800" b="1" dirty="0" err="1"/>
              <a:t>mitä</a:t>
            </a:r>
            <a:r>
              <a:rPr lang="en-US" sz="1800" b="1" dirty="0"/>
              <a:t>, </a:t>
            </a:r>
            <a:r>
              <a:rPr lang="en-US" sz="1800" b="1" dirty="0" err="1"/>
              <a:t>milloin</a:t>
            </a:r>
            <a:r>
              <a:rPr lang="en-US" sz="1800" b="1" dirty="0"/>
              <a:t> ja </a:t>
            </a:r>
            <a:r>
              <a:rPr lang="en-US" sz="1800" b="1" dirty="0" err="1"/>
              <a:t>mille</a:t>
            </a:r>
            <a:r>
              <a:rPr lang="en-US" sz="1800" b="1" dirty="0"/>
              <a:t> </a:t>
            </a:r>
            <a:r>
              <a:rPr lang="en-US" sz="1800" b="1" dirty="0" err="1"/>
              <a:t>luokille</a:t>
            </a:r>
            <a:r>
              <a:rPr lang="en-US" sz="1800" b="1" dirty="0"/>
              <a:t> on </a:t>
            </a:r>
            <a:r>
              <a:rPr lang="en-US" sz="1800" b="1" dirty="0" err="1"/>
              <a:t>tarjota</a:t>
            </a:r>
            <a:r>
              <a:rPr lang="en-US" sz="1800" b="1" dirty="0"/>
              <a:t> </a:t>
            </a:r>
            <a:r>
              <a:rPr lang="en-US" sz="1800" b="1" dirty="0" err="1"/>
              <a:t>kilpailuja</a:t>
            </a:r>
            <a:r>
              <a:rPr lang="en-US" sz="1800" b="1" dirty="0"/>
              <a:t> ml. SM-</a:t>
            </a:r>
            <a:r>
              <a:rPr lang="en-US" sz="1800" b="1" dirty="0" err="1"/>
              <a:t>kilpailut</a:t>
            </a:r>
            <a:r>
              <a:rPr lang="en-US" sz="1800" b="1" dirty="0"/>
              <a:t>). </a:t>
            </a:r>
            <a:r>
              <a:rPr lang="en-US" sz="1800" b="1" dirty="0" err="1"/>
              <a:t>Huomioidaan</a:t>
            </a:r>
            <a:r>
              <a:rPr lang="en-US" sz="1800" b="1" dirty="0"/>
              <a:t> </a:t>
            </a:r>
            <a:r>
              <a:rPr lang="en-US" sz="1800" b="1" dirty="0" err="1"/>
              <a:t>siis</a:t>
            </a:r>
            <a:r>
              <a:rPr lang="en-US" sz="1800" b="1" dirty="0"/>
              <a:t> </a:t>
            </a:r>
            <a:r>
              <a:rPr lang="en-US" sz="1800" b="1" dirty="0" err="1"/>
              <a:t>tasot</a:t>
            </a:r>
            <a:r>
              <a:rPr lang="en-US" sz="1800" b="1" dirty="0"/>
              <a:t> 1-4.</a:t>
            </a:r>
          </a:p>
          <a:p>
            <a:pPr lvl="1" fontAlgn="base"/>
            <a:r>
              <a:rPr lang="en-US" sz="1800" b="1" dirty="0" err="1"/>
              <a:t>Vaihe</a:t>
            </a:r>
            <a:r>
              <a:rPr lang="en-US" sz="1800" b="1" dirty="0"/>
              <a:t> 2 (</a:t>
            </a:r>
            <a:r>
              <a:rPr lang="en-US" sz="1800" b="1" dirty="0" err="1"/>
              <a:t>lokakuun</a:t>
            </a:r>
            <a:r>
              <a:rPr lang="en-US" sz="1800" b="1" dirty="0"/>
              <a:t> </a:t>
            </a:r>
            <a:r>
              <a:rPr lang="en-US" sz="1800" b="1" dirty="0" err="1"/>
              <a:t>alku</a:t>
            </a:r>
            <a:r>
              <a:rPr lang="en-US" sz="1800" b="1" dirty="0"/>
              <a:t>): </a:t>
            </a:r>
            <a:r>
              <a:rPr lang="en-US" sz="1800" b="1" dirty="0" err="1"/>
              <a:t>Luokkaliitot</a:t>
            </a:r>
            <a:r>
              <a:rPr lang="en-US" sz="1800" b="1" dirty="0"/>
              <a:t> </a:t>
            </a:r>
            <a:r>
              <a:rPr lang="en-US" sz="1800" b="1" dirty="0" err="1"/>
              <a:t>perehtyvät</a:t>
            </a:r>
            <a:r>
              <a:rPr lang="en-US" sz="1800" b="1" dirty="0"/>
              <a:t> </a:t>
            </a:r>
            <a:r>
              <a:rPr lang="en-US" sz="1800" b="1" dirty="0" err="1"/>
              <a:t>tarjontaan</a:t>
            </a:r>
            <a:r>
              <a:rPr lang="en-US" sz="1800" b="1" dirty="0"/>
              <a:t> ja </a:t>
            </a:r>
            <a:r>
              <a:rPr lang="en-US" sz="1800" b="1" dirty="0" err="1"/>
              <a:t>etsivät</a:t>
            </a:r>
            <a:r>
              <a:rPr lang="en-US" sz="1800" b="1" dirty="0"/>
              <a:t> </a:t>
            </a:r>
            <a:r>
              <a:rPr lang="en-US" sz="1800" b="1" dirty="0" err="1"/>
              <a:t>luokalleen</a:t>
            </a:r>
            <a:r>
              <a:rPr lang="en-US" sz="1800" b="1" dirty="0"/>
              <a:t> </a:t>
            </a:r>
            <a:r>
              <a:rPr lang="en-US" sz="1800" b="1" dirty="0" err="1"/>
              <a:t>sopivat</a:t>
            </a:r>
            <a:r>
              <a:rPr lang="en-US" sz="1800" b="1" dirty="0"/>
              <a:t> </a:t>
            </a:r>
            <a:r>
              <a:rPr lang="en-US" sz="1800" b="1" dirty="0" err="1"/>
              <a:t>kilpailut</a:t>
            </a:r>
            <a:r>
              <a:rPr lang="en-US" sz="1800" b="1" dirty="0"/>
              <a:t> </a:t>
            </a:r>
            <a:r>
              <a:rPr lang="en-US" sz="1800" b="1" dirty="0" err="1"/>
              <a:t>seurojen</a:t>
            </a:r>
            <a:r>
              <a:rPr lang="en-US" sz="1800" b="1" dirty="0"/>
              <a:t> </a:t>
            </a:r>
            <a:r>
              <a:rPr lang="en-US" sz="1800" b="1" dirty="0" err="1"/>
              <a:t>tarjonnasta</a:t>
            </a:r>
            <a:r>
              <a:rPr lang="en-US" sz="1800" b="1" dirty="0"/>
              <a:t> </a:t>
            </a:r>
            <a:r>
              <a:rPr lang="en-US" sz="1800" b="1" dirty="0" err="1"/>
              <a:t>huomioiden</a:t>
            </a:r>
            <a:r>
              <a:rPr lang="en-US" sz="1800" b="1" dirty="0"/>
              <a:t> jo </a:t>
            </a:r>
            <a:r>
              <a:rPr lang="en-US" sz="1800" b="1" dirty="0" err="1"/>
              <a:t>tiedossa</a:t>
            </a:r>
            <a:r>
              <a:rPr lang="en-US" sz="1800" b="1" dirty="0"/>
              <a:t> </a:t>
            </a:r>
            <a:r>
              <a:rPr lang="en-US" sz="1800" b="1" dirty="0" err="1"/>
              <a:t>olevat</a:t>
            </a:r>
            <a:r>
              <a:rPr lang="en-US" sz="1800" b="1" dirty="0"/>
              <a:t> </a:t>
            </a:r>
            <a:r>
              <a:rPr lang="en-US" sz="1800" b="1" dirty="0" err="1"/>
              <a:t>luokan</a:t>
            </a:r>
            <a:r>
              <a:rPr lang="en-US" sz="1800" b="1" dirty="0"/>
              <a:t> PM/EM/MM-</a:t>
            </a:r>
            <a:r>
              <a:rPr lang="en-US" sz="1800" b="1" dirty="0" err="1"/>
              <a:t>kilpailut</a:t>
            </a:r>
            <a:r>
              <a:rPr lang="en-US" sz="1800" b="1" dirty="0"/>
              <a:t>.</a:t>
            </a:r>
          </a:p>
          <a:p>
            <a:pPr lvl="1" fontAlgn="base"/>
            <a:r>
              <a:rPr lang="en-US" sz="1800" b="1" dirty="0" err="1"/>
              <a:t>Vaihe</a:t>
            </a:r>
            <a:r>
              <a:rPr lang="en-US" sz="1800" b="1" dirty="0"/>
              <a:t> 3 (</a:t>
            </a:r>
            <a:r>
              <a:rPr lang="en-US" sz="1800" b="1" dirty="0" err="1"/>
              <a:t>lokakuun</a:t>
            </a:r>
            <a:r>
              <a:rPr lang="en-US" sz="1800" b="1" dirty="0"/>
              <a:t> </a:t>
            </a:r>
            <a:r>
              <a:rPr lang="en-US" sz="1800" b="1" dirty="0" err="1"/>
              <a:t>puoliväli</a:t>
            </a:r>
            <a:r>
              <a:rPr lang="en-US" sz="1800" b="1" dirty="0"/>
              <a:t>): </a:t>
            </a:r>
            <a:r>
              <a:rPr lang="en-US" sz="1800" b="1" dirty="0" err="1"/>
              <a:t>Yhteinen</a:t>
            </a:r>
            <a:r>
              <a:rPr lang="en-US" sz="1800" b="1" dirty="0"/>
              <a:t> (</a:t>
            </a:r>
            <a:r>
              <a:rPr lang="en-US" sz="1800" b="1" dirty="0" err="1"/>
              <a:t>etä</a:t>
            </a:r>
            <a:r>
              <a:rPr lang="en-US" sz="1800" b="1" dirty="0"/>
              <a:t>)</a:t>
            </a:r>
            <a:r>
              <a:rPr lang="en-US" sz="1800" b="1" dirty="0" err="1"/>
              <a:t>kokous</a:t>
            </a:r>
            <a:r>
              <a:rPr lang="en-US" sz="1800" b="1" dirty="0"/>
              <a:t> 1 </a:t>
            </a:r>
            <a:r>
              <a:rPr lang="en-US" sz="1800" b="1" dirty="0" err="1"/>
              <a:t>jossa</a:t>
            </a:r>
            <a:r>
              <a:rPr lang="en-US" sz="1800" b="1" dirty="0"/>
              <a:t> </a:t>
            </a:r>
            <a:r>
              <a:rPr lang="en-US" sz="1800" b="1" dirty="0" err="1"/>
              <a:t>seurojen</a:t>
            </a:r>
            <a:r>
              <a:rPr lang="en-US" sz="1800" b="1" dirty="0"/>
              <a:t> </a:t>
            </a:r>
            <a:r>
              <a:rPr lang="en-US" sz="1800" b="1" dirty="0" err="1"/>
              <a:t>tarjonta</a:t>
            </a:r>
            <a:r>
              <a:rPr lang="en-US" sz="1800" b="1" dirty="0"/>
              <a:t> ja </a:t>
            </a:r>
            <a:r>
              <a:rPr lang="en-US" sz="1800" b="1" dirty="0" err="1"/>
              <a:t>luokkaliittojen</a:t>
            </a:r>
            <a:r>
              <a:rPr lang="en-US" sz="1800" b="1" dirty="0"/>
              <a:t> </a:t>
            </a:r>
            <a:r>
              <a:rPr lang="en-US" sz="1800" b="1" dirty="0" err="1"/>
              <a:t>tarpeet</a:t>
            </a:r>
            <a:r>
              <a:rPr lang="en-US" sz="1800" b="1" dirty="0"/>
              <a:t> </a:t>
            </a:r>
            <a:r>
              <a:rPr lang="en-US" sz="1800" b="1" dirty="0" err="1"/>
              <a:t>kohdennetaan</a:t>
            </a:r>
            <a:r>
              <a:rPr lang="en-US" sz="1800" b="1" dirty="0"/>
              <a:t> ja </a:t>
            </a:r>
            <a:r>
              <a:rPr lang="en-US" sz="1800" b="1" dirty="0" err="1"/>
              <a:t>muodostuu</a:t>
            </a:r>
            <a:r>
              <a:rPr lang="en-US" sz="1800" b="1" dirty="0"/>
              <a:t> </a:t>
            </a:r>
            <a:r>
              <a:rPr lang="en-US" sz="1800" b="1" dirty="0" err="1"/>
              <a:t>alustava</a:t>
            </a:r>
            <a:r>
              <a:rPr lang="en-US" sz="1800" b="1" dirty="0"/>
              <a:t> </a:t>
            </a:r>
            <a:r>
              <a:rPr lang="en-US" sz="1800" b="1" dirty="0" err="1"/>
              <a:t>kilpailukalenteri</a:t>
            </a:r>
            <a:r>
              <a:rPr lang="en-US" sz="1800" b="1" dirty="0"/>
              <a:t> </a:t>
            </a:r>
            <a:r>
              <a:rPr lang="en-US" sz="1800" b="1" dirty="0" err="1"/>
              <a:t>seuraavalle</a:t>
            </a:r>
            <a:r>
              <a:rPr lang="en-US" sz="1800" b="1" dirty="0"/>
              <a:t> </a:t>
            </a:r>
            <a:r>
              <a:rPr lang="en-US" sz="1800" b="1" dirty="0" err="1"/>
              <a:t>vuodelle</a:t>
            </a:r>
            <a:r>
              <a:rPr lang="en-US" sz="1800" b="1" dirty="0"/>
              <a:t>.</a:t>
            </a:r>
          </a:p>
          <a:p>
            <a:pPr lvl="1" fontAlgn="base"/>
            <a:r>
              <a:rPr lang="en-US" sz="1800" b="1" dirty="0" err="1"/>
              <a:t>Vaihe</a:t>
            </a:r>
            <a:r>
              <a:rPr lang="en-US" sz="1800" b="1" dirty="0"/>
              <a:t> 4 (</a:t>
            </a:r>
            <a:r>
              <a:rPr lang="en-US" sz="1800" b="1" dirty="0" err="1"/>
              <a:t>lokakuun</a:t>
            </a:r>
            <a:r>
              <a:rPr lang="en-US" sz="1800" b="1" dirty="0"/>
              <a:t> </a:t>
            </a:r>
            <a:r>
              <a:rPr lang="en-US" sz="1800" b="1" dirty="0" err="1"/>
              <a:t>viimeinen</a:t>
            </a:r>
            <a:r>
              <a:rPr lang="en-US" sz="1800" b="1" dirty="0"/>
              <a:t> </a:t>
            </a:r>
            <a:r>
              <a:rPr lang="en-US" sz="1800" b="1" dirty="0" err="1"/>
              <a:t>vko</a:t>
            </a:r>
            <a:r>
              <a:rPr lang="en-US" sz="1800" b="1" dirty="0"/>
              <a:t>): </a:t>
            </a:r>
            <a:r>
              <a:rPr lang="en-US" sz="1800" b="1" dirty="0" err="1"/>
              <a:t>Yhteinen</a:t>
            </a:r>
            <a:r>
              <a:rPr lang="en-US" sz="1800" b="1" dirty="0"/>
              <a:t> (</a:t>
            </a:r>
            <a:r>
              <a:rPr lang="en-US" sz="1800" b="1" dirty="0" err="1"/>
              <a:t>etä</a:t>
            </a:r>
            <a:r>
              <a:rPr lang="en-US" sz="1800" b="1" dirty="0"/>
              <a:t>)</a:t>
            </a:r>
            <a:r>
              <a:rPr lang="en-US" sz="1800" b="1" dirty="0" err="1"/>
              <a:t>kokous</a:t>
            </a:r>
            <a:r>
              <a:rPr lang="en-US" sz="1800" b="1" dirty="0"/>
              <a:t> 2 </a:t>
            </a:r>
            <a:r>
              <a:rPr lang="en-US" sz="1800" b="1" dirty="0" err="1"/>
              <a:t>jossa</a:t>
            </a:r>
            <a:r>
              <a:rPr lang="en-US" sz="1800" b="1" dirty="0"/>
              <a:t> </a:t>
            </a:r>
            <a:r>
              <a:rPr lang="en-US" sz="1800" b="1" dirty="0" err="1"/>
              <a:t>mahdolliset</a:t>
            </a:r>
            <a:r>
              <a:rPr lang="en-US" sz="1800" b="1" dirty="0"/>
              <a:t> </a:t>
            </a:r>
            <a:r>
              <a:rPr lang="en-US" sz="1800" b="1" dirty="0" err="1"/>
              <a:t>puutteet</a:t>
            </a:r>
            <a:r>
              <a:rPr lang="en-US" sz="1800" b="1" dirty="0"/>
              <a:t>/</a:t>
            </a:r>
            <a:r>
              <a:rPr lang="en-US" sz="1800" b="1" dirty="0" err="1"/>
              <a:t>korjaukset</a:t>
            </a:r>
            <a:r>
              <a:rPr lang="en-US" sz="1800" b="1" dirty="0"/>
              <a:t> </a:t>
            </a:r>
            <a:r>
              <a:rPr lang="en-US" sz="1800" b="1" dirty="0" err="1"/>
              <a:t>seurojen</a:t>
            </a:r>
            <a:r>
              <a:rPr lang="en-US" sz="1800" b="1" dirty="0"/>
              <a:t> </a:t>
            </a:r>
            <a:r>
              <a:rPr lang="en-US" sz="1800" b="1" dirty="0" err="1"/>
              <a:t>tarjonnan</a:t>
            </a:r>
            <a:r>
              <a:rPr lang="en-US" sz="1800" b="1" dirty="0"/>
              <a:t> ja </a:t>
            </a:r>
            <a:r>
              <a:rPr lang="en-US" sz="1800" b="1" dirty="0" err="1"/>
              <a:t>luokkalittojen</a:t>
            </a:r>
            <a:r>
              <a:rPr lang="en-US" sz="1800" b="1" dirty="0"/>
              <a:t> </a:t>
            </a:r>
            <a:r>
              <a:rPr lang="en-US" sz="1800" b="1" dirty="0" err="1"/>
              <a:t>kysynnän</a:t>
            </a:r>
            <a:r>
              <a:rPr lang="en-US" sz="1800" b="1" dirty="0"/>
              <a:t> </a:t>
            </a:r>
            <a:r>
              <a:rPr lang="en-US" sz="1800" b="1" dirty="0" err="1"/>
              <a:t>välillä</a:t>
            </a:r>
            <a:r>
              <a:rPr lang="en-US" sz="1800" b="1" dirty="0"/>
              <a:t> </a:t>
            </a:r>
            <a:r>
              <a:rPr lang="en-US" sz="1800" b="1" dirty="0" err="1"/>
              <a:t>sovitetaan</a:t>
            </a:r>
            <a:r>
              <a:rPr lang="en-US" sz="1800" b="1" dirty="0"/>
              <a:t> </a:t>
            </a:r>
            <a:r>
              <a:rPr lang="en-US" sz="1800" b="1" dirty="0" err="1"/>
              <a:t>kohdilleen</a:t>
            </a:r>
            <a:r>
              <a:rPr lang="en-US" sz="1800" b="1" dirty="0"/>
              <a:t>. </a:t>
            </a:r>
            <a:r>
              <a:rPr lang="en-US" sz="1800" b="1" dirty="0" err="1"/>
              <a:t>Tämän</a:t>
            </a:r>
            <a:r>
              <a:rPr lang="en-US" sz="1800" b="1" dirty="0"/>
              <a:t> </a:t>
            </a:r>
            <a:r>
              <a:rPr lang="en-US" sz="1800" b="1" dirty="0" err="1"/>
              <a:t>jälkeen</a:t>
            </a:r>
            <a:r>
              <a:rPr lang="en-US" sz="1800" b="1" dirty="0"/>
              <a:t> </a:t>
            </a:r>
            <a:r>
              <a:rPr lang="en-US" sz="1800" b="1" dirty="0" err="1"/>
              <a:t>seuraavan</a:t>
            </a:r>
            <a:r>
              <a:rPr lang="en-US" sz="1800" b="1" dirty="0"/>
              <a:t> </a:t>
            </a:r>
            <a:r>
              <a:rPr lang="en-US" sz="1800" b="1" dirty="0" err="1"/>
              <a:t>kauden</a:t>
            </a:r>
            <a:r>
              <a:rPr lang="en-US" sz="1800" b="1" dirty="0"/>
              <a:t> </a:t>
            </a:r>
            <a:r>
              <a:rPr lang="en-US" sz="1800" b="1" dirty="0" err="1"/>
              <a:t>kilpailukalenteri</a:t>
            </a:r>
            <a:r>
              <a:rPr lang="en-US" sz="1800" b="1" dirty="0"/>
              <a:t> </a:t>
            </a:r>
            <a:r>
              <a:rPr lang="en-US" sz="1800" b="1" dirty="0" err="1"/>
              <a:t>mukaanlukien</a:t>
            </a:r>
            <a:r>
              <a:rPr lang="en-US" sz="1800" b="1" dirty="0"/>
              <a:t> </a:t>
            </a:r>
            <a:r>
              <a:rPr lang="en-US" sz="1800" b="1" dirty="0" err="1"/>
              <a:t>SM:t</a:t>
            </a:r>
            <a:r>
              <a:rPr lang="en-US" sz="1800" b="1" dirty="0"/>
              <a:t> </a:t>
            </a:r>
            <a:r>
              <a:rPr lang="en-US" sz="1800" b="1" dirty="0" err="1"/>
              <a:t>ovat</a:t>
            </a:r>
            <a:r>
              <a:rPr lang="en-US" sz="1800" b="1" dirty="0"/>
              <a:t> </a:t>
            </a:r>
            <a:r>
              <a:rPr lang="en-US" sz="1800" b="1" dirty="0" err="1"/>
              <a:t>valmiina</a:t>
            </a:r>
            <a:r>
              <a:rPr lang="en-US" sz="1800" b="1" dirty="0"/>
              <a:t> ja </a:t>
            </a:r>
            <a:r>
              <a:rPr lang="en-US" sz="1800" b="1" dirty="0" err="1"/>
              <a:t>kaikkien</a:t>
            </a:r>
            <a:r>
              <a:rPr lang="en-US" sz="1800" b="1" dirty="0"/>
              <a:t> </a:t>
            </a:r>
            <a:r>
              <a:rPr lang="en-US" sz="1800" b="1" dirty="0" err="1"/>
              <a:t>nähtävillä</a:t>
            </a:r>
            <a:r>
              <a:rPr lang="en-US" sz="1800" b="1" dirty="0"/>
              <a:t> M2S-järjestelmässä  – </a:t>
            </a:r>
            <a:r>
              <a:rPr lang="en-US" sz="1800" b="1" dirty="0" err="1"/>
              <a:t>NoR</a:t>
            </a:r>
            <a:r>
              <a:rPr lang="en-US" sz="1800" b="1" dirty="0"/>
              <a:t> ja </a:t>
            </a:r>
            <a:r>
              <a:rPr lang="en-US" sz="1800" b="1" dirty="0" err="1"/>
              <a:t>muut</a:t>
            </a:r>
            <a:r>
              <a:rPr lang="en-US" sz="1800" b="1" dirty="0"/>
              <a:t> </a:t>
            </a:r>
            <a:r>
              <a:rPr lang="en-US" sz="1800" b="1" dirty="0" err="1"/>
              <a:t>tuotteet</a:t>
            </a:r>
            <a:r>
              <a:rPr lang="en-US" sz="1800" b="1" dirty="0"/>
              <a:t> </a:t>
            </a:r>
            <a:r>
              <a:rPr lang="en-US" sz="1800" b="1" dirty="0" err="1"/>
              <a:t>liitetään</a:t>
            </a:r>
            <a:r>
              <a:rPr lang="en-US" sz="1800" b="1" dirty="0"/>
              <a:t> M2S Notice </a:t>
            </a:r>
            <a:r>
              <a:rPr lang="en-US" sz="1800" b="1" dirty="0" err="1"/>
              <a:t>Boardille</a:t>
            </a:r>
            <a:r>
              <a:rPr lang="en-US" sz="1800" b="1" dirty="0"/>
              <a:t> </a:t>
            </a:r>
            <a:r>
              <a:rPr lang="en-US" sz="1800" b="1" dirty="0" err="1"/>
              <a:t>myöhemmin</a:t>
            </a:r>
            <a:r>
              <a:rPr lang="en-US" sz="1800" b="1" dirty="0"/>
              <a:t> </a:t>
            </a:r>
            <a:r>
              <a:rPr lang="en-US" sz="1800" b="1" dirty="0" err="1"/>
              <a:t>sääntöjen</a:t>
            </a:r>
            <a:r>
              <a:rPr lang="en-US" sz="1800" b="1" dirty="0"/>
              <a:t> </a:t>
            </a:r>
            <a:r>
              <a:rPr lang="en-US" sz="1800" b="1" dirty="0" err="1"/>
              <a:t>mukaisesti</a:t>
            </a:r>
            <a:r>
              <a:rPr lang="en-US" sz="1800" b="1" dirty="0"/>
              <a:t>.</a:t>
            </a:r>
          </a:p>
          <a:p>
            <a:pPr lvl="1" fontAlgn="base"/>
            <a:r>
              <a:rPr lang="en-US" sz="1800" b="1" dirty="0"/>
              <a:t>SPV / KPT </a:t>
            </a:r>
            <a:r>
              <a:rPr lang="en-US" sz="1800" b="1" dirty="0" err="1"/>
              <a:t>vahvistaa</a:t>
            </a:r>
            <a:r>
              <a:rPr lang="en-US" sz="1800" b="1" dirty="0"/>
              <a:t> SM-</a:t>
            </a:r>
            <a:r>
              <a:rPr lang="en-US" sz="1800" b="1" dirty="0" err="1"/>
              <a:t>kilpailut</a:t>
            </a:r>
            <a:r>
              <a:rPr lang="en-US" sz="1800" b="1" dirty="0"/>
              <a:t> </a:t>
            </a:r>
            <a:r>
              <a:rPr lang="en-US" sz="1800" b="1" dirty="0" err="1"/>
              <a:t>tulevalle</a:t>
            </a:r>
            <a:r>
              <a:rPr lang="en-US" sz="1800" b="1" dirty="0"/>
              <a:t> </a:t>
            </a:r>
            <a:r>
              <a:rPr lang="en-US" sz="1800" b="1" dirty="0" err="1"/>
              <a:t>kilpailukaudelle</a:t>
            </a:r>
            <a:r>
              <a:rPr lang="en-US" sz="1800" b="1" dirty="0"/>
              <a:t> </a:t>
            </a:r>
            <a:r>
              <a:rPr lang="en-US" sz="1800" b="1" dirty="0" err="1"/>
              <a:t>saatuaan</a:t>
            </a:r>
            <a:r>
              <a:rPr lang="en-US" sz="1800" b="1" dirty="0"/>
              <a:t> </a:t>
            </a:r>
            <a:r>
              <a:rPr lang="en-US" sz="1800" b="1" dirty="0" err="1"/>
              <a:t>seurojen</a:t>
            </a:r>
            <a:r>
              <a:rPr lang="en-US" sz="1800" b="1" dirty="0"/>
              <a:t> SM-</a:t>
            </a:r>
            <a:r>
              <a:rPr lang="en-US" sz="1800" b="1" dirty="0" err="1"/>
              <a:t>hakemukset</a:t>
            </a:r>
            <a:r>
              <a:rPr lang="en-US" sz="1800" b="1" dirty="0"/>
              <a:t> </a:t>
            </a:r>
            <a:r>
              <a:rPr lang="en-US" sz="1800" b="1" dirty="0" err="1"/>
              <a:t>vaadittavin</a:t>
            </a:r>
            <a:r>
              <a:rPr lang="en-US" sz="1800" b="1" dirty="0"/>
              <a:t> </a:t>
            </a:r>
            <a:r>
              <a:rPr lang="en-US" sz="1800" b="1" dirty="0" err="1"/>
              <a:t>tiedoin</a:t>
            </a:r>
            <a:r>
              <a:rPr lang="en-US" sz="1800" b="1" dirty="0"/>
              <a:t>.</a:t>
            </a:r>
            <a:endParaRPr lang="fi-FI" sz="1800" b="1" dirty="0"/>
          </a:p>
        </p:txBody>
      </p:sp>
    </p:spTree>
    <p:extLst>
      <p:ext uri="{BB962C8B-B14F-4D97-AF65-F5344CB8AC3E}">
        <p14:creationId xmlns:p14="http://schemas.microsoft.com/office/powerpoint/2010/main" val="2798033076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2"/>
    </p:ext>
  </p:extLs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6C0A09-F955-2215-B7E8-A07659A358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8E296C47-B22D-240A-CC02-8A956E7FEF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1504" y="4137531"/>
            <a:ext cx="4017850" cy="1330839"/>
          </a:xfrm>
        </p:spPr>
        <p:txBody>
          <a:bodyPr>
            <a:normAutofit fontScale="90000"/>
          </a:bodyPr>
          <a:lstStyle/>
          <a:p>
            <a:r>
              <a:rPr lang="fi-FI" b="1" dirty="0"/>
              <a:t>2027 SUUNNITTELUN TOTEUTUS 1</a:t>
            </a:r>
          </a:p>
        </p:txBody>
      </p:sp>
      <p:pic>
        <p:nvPicPr>
          <p:cNvPr id="5" name="Kuva 4">
            <a:extLst>
              <a:ext uri="{FF2B5EF4-FFF2-40B4-BE49-F238E27FC236}">
                <a16:creationId xmlns:a16="http://schemas.microsoft.com/office/drawing/2014/main" id="{F1EFC9F0-0490-F4A2-9043-43A1FE7F858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69" r="311" b="2"/>
          <a:stretch>
            <a:fillRect/>
          </a:stretch>
        </p:blipFill>
        <p:spPr>
          <a:xfrm>
            <a:off x="16" y="11"/>
            <a:ext cx="2483918" cy="3290911"/>
          </a:xfrm>
          <a:custGeom>
            <a:avLst/>
            <a:gdLst/>
            <a:ahLst/>
            <a:cxnLst/>
            <a:rect l="l" t="t" r="r" b="b"/>
            <a:pathLst>
              <a:path w="6901731" h="6858000">
                <a:moveTo>
                  <a:pt x="0" y="0"/>
                </a:moveTo>
                <a:lnTo>
                  <a:pt x="6897896" y="5958"/>
                </a:lnTo>
                <a:lnTo>
                  <a:pt x="6866823" y="62592"/>
                </a:lnTo>
                <a:lnTo>
                  <a:pt x="6901731" y="89476"/>
                </a:lnTo>
                <a:lnTo>
                  <a:pt x="6901731" y="103833"/>
                </a:lnTo>
                <a:lnTo>
                  <a:pt x="6900034" y="110092"/>
                </a:lnTo>
                <a:lnTo>
                  <a:pt x="6901731" y="113679"/>
                </a:lnTo>
                <a:lnTo>
                  <a:pt x="6901731" y="405560"/>
                </a:lnTo>
                <a:lnTo>
                  <a:pt x="6900456" y="429509"/>
                </a:lnTo>
                <a:cubicBezTo>
                  <a:pt x="6892773" y="535647"/>
                  <a:pt x="6878314" y="537918"/>
                  <a:pt x="6886342" y="636808"/>
                </a:cubicBezTo>
                <a:cubicBezTo>
                  <a:pt x="6892506" y="756883"/>
                  <a:pt x="6864504" y="771443"/>
                  <a:pt x="6851784" y="839073"/>
                </a:cubicBezTo>
                <a:cubicBezTo>
                  <a:pt x="6838675" y="892655"/>
                  <a:pt x="6864124" y="961738"/>
                  <a:pt x="6845760" y="994930"/>
                </a:cubicBezTo>
                <a:cubicBezTo>
                  <a:pt x="6833572" y="1024166"/>
                  <a:pt x="6859282" y="1058905"/>
                  <a:pt x="6845601" y="1112932"/>
                </a:cubicBezTo>
                <a:cubicBezTo>
                  <a:pt x="6838700" y="1149910"/>
                  <a:pt x="6829138" y="1151035"/>
                  <a:pt x="6820235" y="1187433"/>
                </a:cubicBezTo>
                <a:cubicBezTo>
                  <a:pt x="6815504" y="1196464"/>
                  <a:pt x="6777707" y="1338549"/>
                  <a:pt x="6759643" y="1337010"/>
                </a:cubicBezTo>
                <a:cubicBezTo>
                  <a:pt x="6737660" y="1337296"/>
                  <a:pt x="6760650" y="1396341"/>
                  <a:pt x="6736375" y="1382272"/>
                </a:cubicBezTo>
                <a:cubicBezTo>
                  <a:pt x="6755741" y="1415836"/>
                  <a:pt x="6714675" y="1414567"/>
                  <a:pt x="6701292" y="1432111"/>
                </a:cubicBezTo>
                <a:cubicBezTo>
                  <a:pt x="6721110" y="1460185"/>
                  <a:pt x="6692106" y="1490815"/>
                  <a:pt x="6686578" y="1518624"/>
                </a:cubicBezTo>
                <a:cubicBezTo>
                  <a:pt x="6682512" y="1567002"/>
                  <a:pt x="6679579" y="1571443"/>
                  <a:pt x="6670824" y="1607743"/>
                </a:cubicBezTo>
                <a:cubicBezTo>
                  <a:pt x="6671133" y="1629590"/>
                  <a:pt x="6663161" y="1656870"/>
                  <a:pt x="6664392" y="1696405"/>
                </a:cubicBezTo>
                <a:cubicBezTo>
                  <a:pt x="6655686" y="1770486"/>
                  <a:pt x="6641938" y="1757082"/>
                  <a:pt x="6642880" y="1812372"/>
                </a:cubicBezTo>
                <a:cubicBezTo>
                  <a:pt x="6638579" y="1872475"/>
                  <a:pt x="6619231" y="1825476"/>
                  <a:pt x="6612547" y="1876437"/>
                </a:cubicBezTo>
                <a:cubicBezTo>
                  <a:pt x="6600695" y="1913834"/>
                  <a:pt x="6591061" y="1923231"/>
                  <a:pt x="6571760" y="1953331"/>
                </a:cubicBezTo>
                <a:cubicBezTo>
                  <a:pt x="6561039" y="1989021"/>
                  <a:pt x="6544090" y="2087896"/>
                  <a:pt x="6520213" y="2096455"/>
                </a:cubicBezTo>
                <a:lnTo>
                  <a:pt x="6492461" y="2188148"/>
                </a:lnTo>
                <a:cubicBezTo>
                  <a:pt x="6504372" y="2211333"/>
                  <a:pt x="6489131" y="2253220"/>
                  <a:pt x="6471854" y="2259117"/>
                </a:cubicBezTo>
                <a:cubicBezTo>
                  <a:pt x="6466151" y="2287829"/>
                  <a:pt x="6440452" y="2301346"/>
                  <a:pt x="6439832" y="2328334"/>
                </a:cubicBezTo>
                <a:cubicBezTo>
                  <a:pt x="6431013" y="2351201"/>
                  <a:pt x="6444250" y="2396409"/>
                  <a:pt x="6425162" y="2408211"/>
                </a:cubicBezTo>
                <a:lnTo>
                  <a:pt x="6417221" y="2427382"/>
                </a:lnTo>
                <a:lnTo>
                  <a:pt x="6425030" y="2464387"/>
                </a:lnTo>
                <a:lnTo>
                  <a:pt x="6406293" y="2472223"/>
                </a:lnTo>
                <a:cubicBezTo>
                  <a:pt x="6406862" y="2477277"/>
                  <a:pt x="6406486" y="2491723"/>
                  <a:pt x="6405400" y="2493547"/>
                </a:cubicBezTo>
                <a:lnTo>
                  <a:pt x="6374829" y="2532070"/>
                </a:lnTo>
                <a:cubicBezTo>
                  <a:pt x="6374597" y="2545374"/>
                  <a:pt x="6360976" y="2563797"/>
                  <a:pt x="6350864" y="2577422"/>
                </a:cubicBezTo>
                <a:cubicBezTo>
                  <a:pt x="6327056" y="2632768"/>
                  <a:pt x="6341262" y="2616275"/>
                  <a:pt x="6329174" y="2663854"/>
                </a:cubicBezTo>
                <a:cubicBezTo>
                  <a:pt x="6326303" y="2703642"/>
                  <a:pt x="6332854" y="2709643"/>
                  <a:pt x="6315095" y="2741507"/>
                </a:cubicBezTo>
                <a:cubicBezTo>
                  <a:pt x="6319921" y="2740191"/>
                  <a:pt x="6321925" y="2742004"/>
                  <a:pt x="6322463" y="2745641"/>
                </a:cubicBezTo>
                <a:cubicBezTo>
                  <a:pt x="6322245" y="2747982"/>
                  <a:pt x="6322027" y="2750323"/>
                  <a:pt x="6321808" y="2752663"/>
                </a:cubicBezTo>
                <a:lnTo>
                  <a:pt x="6314569" y="2756718"/>
                </a:lnTo>
                <a:cubicBezTo>
                  <a:pt x="6289324" y="2773686"/>
                  <a:pt x="6317551" y="2780051"/>
                  <a:pt x="6315211" y="2811618"/>
                </a:cubicBezTo>
                <a:cubicBezTo>
                  <a:pt x="6315620" y="2826627"/>
                  <a:pt x="6296047" y="2885298"/>
                  <a:pt x="6302211" y="2882314"/>
                </a:cubicBezTo>
                <a:lnTo>
                  <a:pt x="6286167" y="2949597"/>
                </a:lnTo>
                <a:cubicBezTo>
                  <a:pt x="6286401" y="2994618"/>
                  <a:pt x="6286615" y="2971464"/>
                  <a:pt x="6287037" y="3008578"/>
                </a:cubicBezTo>
                <a:cubicBezTo>
                  <a:pt x="6293795" y="3029535"/>
                  <a:pt x="6274405" y="3114154"/>
                  <a:pt x="6259150" y="3123139"/>
                </a:cubicBezTo>
                <a:cubicBezTo>
                  <a:pt x="6250085" y="3189063"/>
                  <a:pt x="6269067" y="3151280"/>
                  <a:pt x="6272249" y="3227854"/>
                </a:cubicBezTo>
                <a:cubicBezTo>
                  <a:pt x="6278775" y="3295842"/>
                  <a:pt x="6289216" y="3303765"/>
                  <a:pt x="6292288" y="3378383"/>
                </a:cubicBezTo>
                <a:cubicBezTo>
                  <a:pt x="6303894" y="3395995"/>
                  <a:pt x="6287498" y="3432581"/>
                  <a:pt x="6288328" y="3459618"/>
                </a:cubicBezTo>
                <a:cubicBezTo>
                  <a:pt x="6289158" y="3486653"/>
                  <a:pt x="6299937" y="3538735"/>
                  <a:pt x="6297272" y="3540603"/>
                </a:cubicBezTo>
                <a:cubicBezTo>
                  <a:pt x="6296849" y="3577379"/>
                  <a:pt x="6294184" y="3587943"/>
                  <a:pt x="6291001" y="3638374"/>
                </a:cubicBezTo>
                <a:cubicBezTo>
                  <a:pt x="6283026" y="3666794"/>
                  <a:pt x="6265833" y="3731744"/>
                  <a:pt x="6283592" y="3763609"/>
                </a:cubicBezTo>
                <a:cubicBezTo>
                  <a:pt x="6264286" y="3758340"/>
                  <a:pt x="6290177" y="3803150"/>
                  <a:pt x="6274068" y="3814506"/>
                </a:cubicBezTo>
                <a:cubicBezTo>
                  <a:pt x="6260645" y="3821643"/>
                  <a:pt x="6265372" y="3836902"/>
                  <a:pt x="6262850" y="3850454"/>
                </a:cubicBezTo>
                <a:cubicBezTo>
                  <a:pt x="6250418" y="3863479"/>
                  <a:pt x="6250660" y="3955243"/>
                  <a:pt x="6257357" y="3975474"/>
                </a:cubicBezTo>
                <a:cubicBezTo>
                  <a:pt x="6245091" y="4036737"/>
                  <a:pt x="6237535" y="4029237"/>
                  <a:pt x="6257889" y="4073155"/>
                </a:cubicBezTo>
                <a:cubicBezTo>
                  <a:pt x="6259272" y="4085906"/>
                  <a:pt x="6239882" y="4116397"/>
                  <a:pt x="6237441" y="4126638"/>
                </a:cubicBezTo>
                <a:lnTo>
                  <a:pt x="6245587" y="4172738"/>
                </a:lnTo>
                <a:lnTo>
                  <a:pt x="6235772" y="4176721"/>
                </a:lnTo>
                <a:lnTo>
                  <a:pt x="6233287" y="4195136"/>
                </a:lnTo>
                <a:lnTo>
                  <a:pt x="6234619" y="4280850"/>
                </a:lnTo>
                <a:cubicBezTo>
                  <a:pt x="6239453" y="4320763"/>
                  <a:pt x="6223309" y="4337596"/>
                  <a:pt x="6219318" y="4402526"/>
                </a:cubicBezTo>
                <a:cubicBezTo>
                  <a:pt x="6205466" y="4516209"/>
                  <a:pt x="6216183" y="4588729"/>
                  <a:pt x="6216810" y="4651172"/>
                </a:cubicBezTo>
                <a:cubicBezTo>
                  <a:pt x="6217673" y="4756959"/>
                  <a:pt x="6228654" y="4824005"/>
                  <a:pt x="6225945" y="4916779"/>
                </a:cubicBezTo>
                <a:cubicBezTo>
                  <a:pt x="6217032" y="4993010"/>
                  <a:pt x="6264271" y="4984591"/>
                  <a:pt x="6230174" y="5051379"/>
                </a:cubicBezTo>
                <a:cubicBezTo>
                  <a:pt x="6235713" y="5056951"/>
                  <a:pt x="6239420" y="5163714"/>
                  <a:pt x="6242600" y="5170879"/>
                </a:cubicBezTo>
                <a:lnTo>
                  <a:pt x="6235996" y="5216428"/>
                </a:lnTo>
                <a:lnTo>
                  <a:pt x="6214638" y="5285298"/>
                </a:lnTo>
                <a:cubicBezTo>
                  <a:pt x="6211392" y="5297492"/>
                  <a:pt x="6225576" y="5312063"/>
                  <a:pt x="6228432" y="5317696"/>
                </a:cubicBezTo>
                <a:lnTo>
                  <a:pt x="6246496" y="5398787"/>
                </a:lnTo>
                <a:lnTo>
                  <a:pt x="6244793" y="5399530"/>
                </a:lnTo>
                <a:lnTo>
                  <a:pt x="6241695" y="5406948"/>
                </a:lnTo>
                <a:lnTo>
                  <a:pt x="6267461" y="5499413"/>
                </a:lnTo>
                <a:cubicBezTo>
                  <a:pt x="6285387" y="5533848"/>
                  <a:pt x="6284888" y="5550029"/>
                  <a:pt x="6295987" y="5582659"/>
                </a:cubicBezTo>
                <a:cubicBezTo>
                  <a:pt x="6311253" y="5681724"/>
                  <a:pt x="6295439" y="5695558"/>
                  <a:pt x="6364803" y="5784263"/>
                </a:cubicBezTo>
                <a:cubicBezTo>
                  <a:pt x="6379348" y="5818651"/>
                  <a:pt x="6412475" y="5906802"/>
                  <a:pt x="6423050" y="5922637"/>
                </a:cubicBezTo>
                <a:cubicBezTo>
                  <a:pt x="6445210" y="5973612"/>
                  <a:pt x="6468179" y="6023873"/>
                  <a:pt x="6497767" y="6090108"/>
                </a:cubicBezTo>
                <a:cubicBezTo>
                  <a:pt x="6571895" y="6150548"/>
                  <a:pt x="6572491" y="6236583"/>
                  <a:pt x="6606710" y="6281543"/>
                </a:cubicBezTo>
                <a:cubicBezTo>
                  <a:pt x="6633675" y="6335892"/>
                  <a:pt x="6654357" y="6388782"/>
                  <a:pt x="6667540" y="6443715"/>
                </a:cubicBezTo>
                <a:cubicBezTo>
                  <a:pt x="6685192" y="6466826"/>
                  <a:pt x="6650500" y="6508701"/>
                  <a:pt x="6659722" y="6550105"/>
                </a:cubicBezTo>
                <a:cubicBezTo>
                  <a:pt x="6665926" y="6645044"/>
                  <a:pt x="6669126" y="6627536"/>
                  <a:pt x="6671805" y="6687397"/>
                </a:cubicBezTo>
                <a:cubicBezTo>
                  <a:pt x="6682671" y="6733683"/>
                  <a:pt x="6665210" y="6772117"/>
                  <a:pt x="6669658" y="6806602"/>
                </a:cubicBezTo>
                <a:cubicBezTo>
                  <a:pt x="6661174" y="6812658"/>
                  <a:pt x="6667097" y="6831470"/>
                  <a:pt x="6675783" y="6850325"/>
                </a:cubicBezTo>
                <a:lnTo>
                  <a:pt x="6679704" y="6858000"/>
                </a:lnTo>
                <a:lnTo>
                  <a:pt x="4532241" y="6858000"/>
                </a:lnTo>
                <a:lnTo>
                  <a:pt x="1208596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7F65FE1D-7724-736A-7ECB-5A020E3AC3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78086" y="323386"/>
            <a:ext cx="5429312" cy="6333893"/>
          </a:xfrm>
        </p:spPr>
        <p:txBody>
          <a:bodyPr>
            <a:normAutofit/>
          </a:bodyPr>
          <a:lstStyle/>
          <a:p>
            <a:pPr lvl="1" fontAlgn="base"/>
            <a:r>
              <a:rPr lang="en-US" sz="1800" b="1" dirty="0" err="1"/>
              <a:t>Vaihe</a:t>
            </a:r>
            <a:r>
              <a:rPr lang="en-US" sz="1800" b="1" dirty="0"/>
              <a:t> 1 (</a:t>
            </a:r>
            <a:r>
              <a:rPr lang="en-US" sz="1800" b="1" dirty="0" err="1"/>
              <a:t>keskiviikko</a:t>
            </a:r>
            <a:r>
              <a:rPr lang="en-US" sz="1800" b="1" dirty="0"/>
              <a:t> 30.9.2026):</a:t>
            </a:r>
          </a:p>
          <a:p>
            <a:pPr lvl="1" fontAlgn="base"/>
            <a:r>
              <a:rPr lang="en-US" sz="1800" b="1" dirty="0"/>
              <a:t> </a:t>
            </a:r>
            <a:r>
              <a:rPr lang="en-US" sz="1800" b="1" dirty="0" err="1"/>
              <a:t>Seurojen</a:t>
            </a:r>
            <a:r>
              <a:rPr lang="en-US" sz="1800" b="1" dirty="0"/>
              <a:t> </a:t>
            </a:r>
            <a:r>
              <a:rPr lang="en-US" sz="1800" b="1" dirty="0" err="1"/>
              <a:t>kilpailupäälliköt</a:t>
            </a:r>
            <a:r>
              <a:rPr lang="en-US" sz="1800" b="1" dirty="0"/>
              <a:t>/vast. </a:t>
            </a:r>
            <a:r>
              <a:rPr lang="en-US" sz="1800" b="1" dirty="0" err="1"/>
              <a:t>syöttävät</a:t>
            </a:r>
            <a:r>
              <a:rPr lang="en-US" sz="1800" b="1" dirty="0"/>
              <a:t> M2S-järjestelmään </a:t>
            </a:r>
            <a:r>
              <a:rPr lang="en-US" sz="1800" b="1" dirty="0" err="1"/>
              <a:t>seuraavan</a:t>
            </a:r>
            <a:r>
              <a:rPr lang="en-US" sz="1800" b="1" dirty="0"/>
              <a:t> </a:t>
            </a:r>
            <a:r>
              <a:rPr lang="en-US" sz="1800" b="1" dirty="0" err="1"/>
              <a:t>kilpailukauden</a:t>
            </a:r>
            <a:r>
              <a:rPr lang="en-US" sz="1800" b="1" dirty="0"/>
              <a:t> </a:t>
            </a:r>
            <a:r>
              <a:rPr lang="en-US" sz="1800" b="1" dirty="0" err="1"/>
              <a:t>kaikki</a:t>
            </a:r>
            <a:r>
              <a:rPr lang="en-US" sz="1800" b="1" dirty="0"/>
              <a:t> </a:t>
            </a:r>
            <a:r>
              <a:rPr lang="en-US" sz="1800" b="1" dirty="0" err="1"/>
              <a:t>oman</a:t>
            </a:r>
            <a:r>
              <a:rPr lang="en-US" sz="1800" b="1" dirty="0"/>
              <a:t> </a:t>
            </a:r>
            <a:r>
              <a:rPr lang="en-US" sz="1800" b="1" dirty="0" err="1"/>
              <a:t>seuran</a:t>
            </a:r>
            <a:r>
              <a:rPr lang="en-US" sz="1800" b="1" dirty="0"/>
              <a:t> </a:t>
            </a:r>
            <a:r>
              <a:rPr lang="en-US" sz="1800" b="1" dirty="0" err="1"/>
              <a:t>tarjoamat</a:t>
            </a:r>
            <a:r>
              <a:rPr lang="en-US" sz="1800" b="1" dirty="0"/>
              <a:t> </a:t>
            </a:r>
            <a:r>
              <a:rPr lang="en-US" sz="1800" b="1" dirty="0" err="1"/>
              <a:t>kilpailut</a:t>
            </a:r>
            <a:r>
              <a:rPr lang="en-US" sz="1800" b="1" dirty="0"/>
              <a:t> (</a:t>
            </a:r>
            <a:r>
              <a:rPr lang="en-US" sz="1800" b="1" dirty="0" err="1"/>
              <a:t>mitä</a:t>
            </a:r>
            <a:r>
              <a:rPr lang="en-US" sz="1800" b="1" dirty="0"/>
              <a:t>, </a:t>
            </a:r>
            <a:r>
              <a:rPr lang="en-US" sz="1800" b="1" dirty="0" err="1"/>
              <a:t>milloin</a:t>
            </a:r>
            <a:r>
              <a:rPr lang="en-US" sz="1800" b="1" dirty="0"/>
              <a:t> ja </a:t>
            </a:r>
            <a:r>
              <a:rPr lang="en-US" sz="1800" b="1" dirty="0" err="1"/>
              <a:t>mille</a:t>
            </a:r>
            <a:r>
              <a:rPr lang="en-US" sz="1800" b="1" dirty="0"/>
              <a:t> </a:t>
            </a:r>
            <a:r>
              <a:rPr lang="en-US" sz="1800" b="1" dirty="0" err="1"/>
              <a:t>luokille</a:t>
            </a:r>
            <a:r>
              <a:rPr lang="en-US" sz="1800" b="1" dirty="0"/>
              <a:t> ml. SM-</a:t>
            </a:r>
            <a:r>
              <a:rPr lang="en-US" sz="1800" b="1" dirty="0" err="1"/>
              <a:t>kilpailut</a:t>
            </a:r>
            <a:r>
              <a:rPr lang="en-US" sz="1800" b="1" dirty="0"/>
              <a:t>). </a:t>
            </a:r>
          </a:p>
          <a:p>
            <a:pPr lvl="2" fontAlgn="base"/>
            <a:r>
              <a:rPr lang="en-US" sz="1400" b="1" dirty="0" err="1"/>
              <a:t>Tiedot</a:t>
            </a:r>
            <a:r>
              <a:rPr lang="en-US" sz="1400" b="1" dirty="0"/>
              <a:t> </a:t>
            </a:r>
            <a:r>
              <a:rPr lang="en-US" sz="1400" b="1" dirty="0" err="1"/>
              <a:t>oltava</a:t>
            </a:r>
            <a:r>
              <a:rPr lang="en-US" sz="1400" b="1" dirty="0"/>
              <a:t> </a:t>
            </a:r>
            <a:r>
              <a:rPr lang="en-US" sz="1400" b="1" dirty="0" err="1"/>
              <a:t>seuroittain</a:t>
            </a:r>
            <a:r>
              <a:rPr lang="en-US" sz="1400" b="1" dirty="0"/>
              <a:t> ja </a:t>
            </a:r>
            <a:r>
              <a:rPr lang="en-US" sz="1400" b="1" dirty="0" err="1"/>
              <a:t>kilpailuittain</a:t>
            </a:r>
            <a:r>
              <a:rPr lang="en-US" sz="1400" b="1" dirty="0"/>
              <a:t> M2S-järjestelmässä </a:t>
            </a:r>
            <a:r>
              <a:rPr lang="en-US" sz="1400" b="1" dirty="0" err="1"/>
              <a:t>ke</a:t>
            </a:r>
            <a:r>
              <a:rPr lang="en-US" sz="1400" b="1" dirty="0"/>
              <a:t> 30.9.2026 </a:t>
            </a:r>
            <a:r>
              <a:rPr lang="en-US" sz="1400" b="1" dirty="0" err="1"/>
              <a:t>kuluessa</a:t>
            </a:r>
            <a:r>
              <a:rPr lang="en-US" sz="1400" b="1" dirty="0"/>
              <a:t>.</a:t>
            </a:r>
          </a:p>
          <a:p>
            <a:pPr lvl="2" fontAlgn="base"/>
            <a:r>
              <a:rPr lang="en-US" sz="1400" b="1" dirty="0"/>
              <a:t>2026 </a:t>
            </a:r>
            <a:r>
              <a:rPr lang="en-US" sz="1400" b="1" dirty="0" err="1"/>
              <a:t>kilpailukauden</a:t>
            </a:r>
            <a:r>
              <a:rPr lang="en-US" sz="1400" b="1" dirty="0"/>
              <a:t> </a:t>
            </a:r>
            <a:r>
              <a:rPr lang="en-US" sz="1400" b="1" dirty="0" err="1"/>
              <a:t>aikaiset</a:t>
            </a:r>
            <a:r>
              <a:rPr lang="en-US" sz="1400" b="1" dirty="0"/>
              <a:t> </a:t>
            </a:r>
            <a:r>
              <a:rPr lang="en-US" sz="1400" b="1" dirty="0" err="1"/>
              <a:t>keskustelut</a:t>
            </a:r>
            <a:r>
              <a:rPr lang="en-US" sz="1400" b="1" dirty="0"/>
              <a:t> ja </a:t>
            </a:r>
            <a:r>
              <a:rPr lang="en-US" sz="1400" b="1" dirty="0" err="1"/>
              <a:t>alustavat</a:t>
            </a:r>
            <a:r>
              <a:rPr lang="en-US" sz="1400" b="1" dirty="0"/>
              <a:t> </a:t>
            </a:r>
            <a:r>
              <a:rPr lang="en-US" sz="1400" b="1" dirty="0" err="1"/>
              <a:t>sopimiset</a:t>
            </a:r>
            <a:r>
              <a:rPr lang="en-US" sz="1400" b="1" dirty="0"/>
              <a:t> </a:t>
            </a:r>
            <a:r>
              <a:rPr lang="en-US" sz="1400" b="1" dirty="0" err="1"/>
              <a:t>voidaan</a:t>
            </a:r>
            <a:r>
              <a:rPr lang="en-US" sz="1400" b="1" dirty="0"/>
              <a:t> </a:t>
            </a:r>
            <a:r>
              <a:rPr lang="en-US" sz="1400" b="1" dirty="0" err="1"/>
              <a:t>tuoda</a:t>
            </a:r>
            <a:r>
              <a:rPr lang="en-US" sz="1400" b="1" dirty="0"/>
              <a:t> </a:t>
            </a:r>
            <a:r>
              <a:rPr lang="en-US" sz="1400" b="1" dirty="0" err="1"/>
              <a:t>esiin</a:t>
            </a:r>
            <a:r>
              <a:rPr lang="en-US" sz="1400" b="1" dirty="0"/>
              <a:t> </a:t>
            </a:r>
            <a:r>
              <a:rPr lang="en-US" sz="1400" b="1" dirty="0" err="1"/>
              <a:t>seurojen</a:t>
            </a:r>
            <a:r>
              <a:rPr lang="en-US" sz="1400" b="1" dirty="0"/>
              <a:t> </a:t>
            </a:r>
            <a:r>
              <a:rPr lang="en-US" sz="1400" b="1" dirty="0" err="1"/>
              <a:t>tarjonnassa</a:t>
            </a:r>
            <a:r>
              <a:rPr lang="en-US" sz="1400" b="1" dirty="0"/>
              <a:t> (</a:t>
            </a:r>
            <a:r>
              <a:rPr lang="en-US" sz="1400" b="1" dirty="0" err="1"/>
              <a:t>esim</a:t>
            </a:r>
            <a:r>
              <a:rPr lang="en-US" sz="1400" b="1" dirty="0"/>
              <a:t>. </a:t>
            </a:r>
            <a:r>
              <a:rPr lang="en-US" sz="1400" b="1" dirty="0" err="1"/>
              <a:t>seuran</a:t>
            </a:r>
            <a:r>
              <a:rPr lang="en-US" sz="1400" b="1" dirty="0"/>
              <a:t> y </a:t>
            </a:r>
            <a:r>
              <a:rPr lang="en-US" sz="1400" b="1" dirty="0" err="1"/>
              <a:t>kilpailu</a:t>
            </a:r>
            <a:r>
              <a:rPr lang="en-US" sz="1400" b="1" dirty="0"/>
              <a:t> x </a:t>
            </a:r>
            <a:r>
              <a:rPr lang="en-US" sz="1400" b="1" dirty="0" err="1"/>
              <a:t>sisältää</a:t>
            </a:r>
            <a:r>
              <a:rPr lang="en-US" sz="1400" b="1" dirty="0"/>
              <a:t> </a:t>
            </a:r>
            <a:r>
              <a:rPr lang="en-US" sz="1400" b="1" dirty="0" err="1"/>
              <a:t>luokan</a:t>
            </a:r>
            <a:r>
              <a:rPr lang="en-US" sz="1400" b="1" dirty="0"/>
              <a:t> a, b ja c ranking </a:t>
            </a:r>
            <a:r>
              <a:rPr lang="en-US" sz="1400" b="1" dirty="0" err="1"/>
              <a:t>osakilpailun</a:t>
            </a:r>
            <a:r>
              <a:rPr lang="en-US" sz="1400" b="1" dirty="0"/>
              <a:t> tai </a:t>
            </a:r>
            <a:r>
              <a:rPr lang="en-US" sz="1400" b="1" dirty="0" err="1"/>
              <a:t>seuran</a:t>
            </a:r>
            <a:r>
              <a:rPr lang="en-US" sz="1400" b="1" dirty="0"/>
              <a:t> y </a:t>
            </a:r>
            <a:r>
              <a:rPr lang="en-US" sz="1400" b="1" dirty="0" err="1"/>
              <a:t>kilpailu</a:t>
            </a:r>
            <a:r>
              <a:rPr lang="en-US" sz="1400" b="1" dirty="0"/>
              <a:t> x on </a:t>
            </a:r>
            <a:r>
              <a:rPr lang="en-US" sz="1400" b="1" dirty="0" err="1"/>
              <a:t>luokan</a:t>
            </a:r>
            <a:r>
              <a:rPr lang="en-US" sz="1400" b="1" dirty="0"/>
              <a:t> a ja b SM-</a:t>
            </a:r>
            <a:r>
              <a:rPr lang="en-US" sz="1400" b="1" dirty="0" err="1"/>
              <a:t>kilpailu</a:t>
            </a:r>
            <a:r>
              <a:rPr lang="en-US" sz="1400" b="1" dirty="0"/>
              <a:t>).</a:t>
            </a:r>
          </a:p>
          <a:p>
            <a:pPr lvl="2" fontAlgn="base"/>
            <a:r>
              <a:rPr lang="en-US" sz="1400" b="1" dirty="0" err="1"/>
              <a:t>Suositus</a:t>
            </a:r>
            <a:r>
              <a:rPr lang="en-US" sz="1400" b="1" dirty="0"/>
              <a:t> 1: </a:t>
            </a:r>
            <a:r>
              <a:rPr lang="en-US" sz="1400" b="1" dirty="0" err="1"/>
              <a:t>Vuodesta</a:t>
            </a:r>
            <a:r>
              <a:rPr lang="en-US" sz="1400" b="1" dirty="0"/>
              <a:t> 2027 </a:t>
            </a:r>
            <a:r>
              <a:rPr lang="en-US" sz="1400" b="1" dirty="0" err="1"/>
              <a:t>lähtien</a:t>
            </a:r>
            <a:r>
              <a:rPr lang="en-US" sz="1400" b="1" dirty="0"/>
              <a:t> </a:t>
            </a:r>
            <a:r>
              <a:rPr lang="en-US" sz="1400" b="1" dirty="0" err="1"/>
              <a:t>suositellaan</a:t>
            </a:r>
            <a:r>
              <a:rPr lang="en-US" sz="1400" b="1" dirty="0"/>
              <a:t> </a:t>
            </a:r>
            <a:r>
              <a:rPr lang="en-US" sz="1400" b="1" dirty="0" err="1"/>
              <a:t>että</a:t>
            </a:r>
            <a:r>
              <a:rPr lang="en-US" sz="1400" b="1" dirty="0"/>
              <a:t> </a:t>
            </a:r>
            <a:r>
              <a:rPr lang="en-US" sz="1400" b="1" dirty="0" err="1"/>
              <a:t>yhdessä</a:t>
            </a:r>
            <a:r>
              <a:rPr lang="en-US" sz="1400" b="1" dirty="0"/>
              <a:t> SM-</a:t>
            </a:r>
            <a:r>
              <a:rPr lang="en-US" sz="1400" b="1" dirty="0" err="1"/>
              <a:t>kilpailussa</a:t>
            </a:r>
            <a:r>
              <a:rPr lang="en-US" sz="1400" b="1" dirty="0"/>
              <a:t> </a:t>
            </a:r>
            <a:r>
              <a:rPr lang="en-US" sz="1400" b="1" dirty="0" err="1"/>
              <a:t>purjehtii</a:t>
            </a:r>
            <a:r>
              <a:rPr lang="en-US" sz="1400" b="1" dirty="0"/>
              <a:t> </a:t>
            </a:r>
            <a:r>
              <a:rPr lang="en-US" sz="1400" b="1" dirty="0" err="1"/>
              <a:t>minimissään</a:t>
            </a:r>
            <a:r>
              <a:rPr lang="en-US" sz="1400" b="1" dirty="0"/>
              <a:t> 2 -3 tai </a:t>
            </a:r>
            <a:r>
              <a:rPr lang="en-US" sz="1400" b="1" dirty="0" err="1"/>
              <a:t>jopa</a:t>
            </a:r>
            <a:r>
              <a:rPr lang="en-US" sz="1400" b="1" dirty="0"/>
              <a:t> </a:t>
            </a:r>
            <a:r>
              <a:rPr lang="en-US" sz="1400" b="1" dirty="0" err="1"/>
              <a:t>useampi</a:t>
            </a:r>
            <a:r>
              <a:rPr lang="en-US" sz="1400" b="1" dirty="0"/>
              <a:t> </a:t>
            </a:r>
            <a:r>
              <a:rPr lang="en-US" sz="1400" b="1" dirty="0" err="1"/>
              <a:t>luokka</a:t>
            </a:r>
            <a:r>
              <a:rPr lang="en-US" sz="1400" b="1" dirty="0"/>
              <a:t>, </a:t>
            </a:r>
            <a:r>
              <a:rPr lang="en-US" sz="1400" b="1" dirty="0" err="1"/>
              <a:t>resurssit</a:t>
            </a:r>
            <a:r>
              <a:rPr lang="en-US" sz="1400" b="1" dirty="0"/>
              <a:t> </a:t>
            </a:r>
            <a:r>
              <a:rPr lang="en-US" sz="1400" b="1" dirty="0" err="1"/>
              <a:t>huomioiden</a:t>
            </a:r>
            <a:r>
              <a:rPr lang="en-US" sz="1400" b="1" dirty="0"/>
              <a:t>.</a:t>
            </a:r>
          </a:p>
          <a:p>
            <a:pPr lvl="2" fontAlgn="base"/>
            <a:r>
              <a:rPr lang="en-US" sz="1400" b="1" dirty="0" err="1"/>
              <a:t>Luokkaliittojen</a:t>
            </a:r>
            <a:r>
              <a:rPr lang="en-US" sz="1400" b="1" dirty="0"/>
              <a:t> </a:t>
            </a:r>
            <a:r>
              <a:rPr lang="en-US" sz="1400" b="1" dirty="0" err="1"/>
              <a:t>tulee</a:t>
            </a:r>
            <a:r>
              <a:rPr lang="en-US" sz="1400" b="1" dirty="0"/>
              <a:t> </a:t>
            </a:r>
            <a:r>
              <a:rPr lang="en-US" sz="1400" b="1" dirty="0" err="1"/>
              <a:t>itsenäisesti</a:t>
            </a:r>
            <a:r>
              <a:rPr lang="en-US" sz="1400" b="1" dirty="0"/>
              <a:t> </a:t>
            </a:r>
            <a:r>
              <a:rPr lang="en-US" sz="1400" b="1" dirty="0" err="1"/>
              <a:t>etsiä</a:t>
            </a:r>
            <a:r>
              <a:rPr lang="en-US" sz="1400" b="1" dirty="0"/>
              <a:t> </a:t>
            </a:r>
            <a:r>
              <a:rPr lang="en-US" sz="1400" b="1" dirty="0" err="1"/>
              <a:t>muista</a:t>
            </a:r>
            <a:r>
              <a:rPr lang="en-US" sz="1400" b="1" dirty="0"/>
              <a:t> </a:t>
            </a:r>
            <a:r>
              <a:rPr lang="en-US" sz="1400" b="1" dirty="0" err="1"/>
              <a:t>luokkaliitoista</a:t>
            </a:r>
            <a:r>
              <a:rPr lang="en-US" sz="1400" b="1" dirty="0"/>
              <a:t> </a:t>
            </a:r>
            <a:r>
              <a:rPr lang="en-US" sz="1400" b="1" dirty="0" err="1"/>
              <a:t>luokkia</a:t>
            </a:r>
            <a:r>
              <a:rPr lang="en-US" sz="1400" b="1" dirty="0"/>
              <a:t> </a:t>
            </a:r>
            <a:r>
              <a:rPr lang="en-US" sz="1400" b="1" dirty="0" err="1"/>
              <a:t>joiden</a:t>
            </a:r>
            <a:r>
              <a:rPr lang="en-US" sz="1400" b="1" dirty="0"/>
              <a:t> </a:t>
            </a:r>
            <a:r>
              <a:rPr lang="en-US" sz="1400" b="1" dirty="0" err="1"/>
              <a:t>kanssa</a:t>
            </a:r>
            <a:r>
              <a:rPr lang="en-US" sz="1400" b="1" dirty="0"/>
              <a:t> </a:t>
            </a:r>
            <a:r>
              <a:rPr lang="en-US" sz="1400" b="1" dirty="0" err="1"/>
              <a:t>kilpailut</a:t>
            </a:r>
            <a:r>
              <a:rPr lang="en-US" sz="1400" b="1" dirty="0"/>
              <a:t> ml. </a:t>
            </a:r>
            <a:r>
              <a:rPr lang="en-US" sz="1400" b="1" dirty="0" err="1"/>
              <a:t>SM:t</a:t>
            </a:r>
            <a:r>
              <a:rPr lang="en-US" sz="1400" b="1" dirty="0"/>
              <a:t> </a:t>
            </a:r>
            <a:r>
              <a:rPr lang="en-US" sz="1400" b="1" dirty="0" err="1"/>
              <a:t>voidaan</a:t>
            </a:r>
            <a:r>
              <a:rPr lang="en-US" sz="1400" b="1" dirty="0"/>
              <a:t> </a:t>
            </a:r>
            <a:r>
              <a:rPr lang="en-US" sz="1400" b="1" dirty="0" err="1"/>
              <a:t>järjestää</a:t>
            </a:r>
            <a:r>
              <a:rPr lang="en-US" sz="1400" b="1" dirty="0"/>
              <a:t> </a:t>
            </a:r>
            <a:r>
              <a:rPr lang="en-US" sz="1400" b="1" dirty="0" err="1"/>
              <a:t>samanaikaisesti</a:t>
            </a:r>
            <a:r>
              <a:rPr lang="en-US" sz="1400" b="1" dirty="0"/>
              <a:t>.</a:t>
            </a:r>
          </a:p>
          <a:p>
            <a:pPr lvl="2" fontAlgn="base"/>
            <a:r>
              <a:rPr lang="en-US" sz="1400" b="1" dirty="0"/>
              <a:t>SM-</a:t>
            </a:r>
            <a:r>
              <a:rPr lang="en-US" sz="1400" b="1" dirty="0" err="1"/>
              <a:t>kilpailuja</a:t>
            </a:r>
            <a:r>
              <a:rPr lang="en-US" sz="1400" b="1" dirty="0"/>
              <a:t> </a:t>
            </a:r>
            <a:r>
              <a:rPr lang="en-US" sz="1400" b="1" dirty="0" err="1"/>
              <a:t>voidaan</a:t>
            </a:r>
            <a:r>
              <a:rPr lang="en-US" sz="1400" b="1" dirty="0"/>
              <a:t> </a:t>
            </a:r>
            <a:r>
              <a:rPr lang="en-US" sz="1400" b="1" dirty="0" err="1"/>
              <a:t>luoda</a:t>
            </a:r>
            <a:r>
              <a:rPr lang="en-US" sz="1400" b="1" dirty="0"/>
              <a:t> M2S-järjestelmään </a:t>
            </a:r>
            <a:r>
              <a:rPr lang="en-US" sz="1400" b="1" dirty="0" err="1"/>
              <a:t>myös</a:t>
            </a:r>
            <a:r>
              <a:rPr lang="en-US" sz="1400" b="1" dirty="0"/>
              <a:t> </a:t>
            </a:r>
            <a:r>
              <a:rPr lang="en-US" sz="1400" b="1" dirty="0" err="1"/>
              <a:t>vuosille</a:t>
            </a:r>
            <a:r>
              <a:rPr lang="en-US" sz="1400" b="1" dirty="0"/>
              <a:t> 2028-2029 (</a:t>
            </a:r>
            <a:r>
              <a:rPr lang="en-US" sz="1400" b="1" dirty="0" err="1"/>
              <a:t>jopa</a:t>
            </a:r>
            <a:r>
              <a:rPr lang="en-US" sz="1400" b="1" dirty="0"/>
              <a:t> </a:t>
            </a:r>
            <a:r>
              <a:rPr lang="en-US" sz="1400" b="1" dirty="0" err="1"/>
              <a:t>suositeltavaa</a:t>
            </a:r>
            <a:r>
              <a:rPr lang="en-US" sz="1400" b="1" dirty="0"/>
              <a:t>).</a:t>
            </a:r>
          </a:p>
          <a:p>
            <a:pPr lvl="2" fontAlgn="base"/>
            <a:r>
              <a:rPr lang="en-US" sz="1400" b="1" dirty="0" err="1"/>
              <a:t>Suositus</a:t>
            </a:r>
            <a:r>
              <a:rPr lang="en-US" sz="1400" b="1" dirty="0"/>
              <a:t> 2: </a:t>
            </a:r>
            <a:r>
              <a:rPr lang="en-US" sz="1400" b="1" dirty="0" err="1"/>
              <a:t>Luokkaliitot</a:t>
            </a:r>
            <a:r>
              <a:rPr lang="en-US" sz="1400" b="1" dirty="0"/>
              <a:t> </a:t>
            </a:r>
            <a:r>
              <a:rPr lang="en-US" sz="1400" b="1" dirty="0" err="1"/>
              <a:t>voivat</a:t>
            </a:r>
            <a:r>
              <a:rPr lang="en-US" sz="1400" b="1" dirty="0"/>
              <a:t> </a:t>
            </a:r>
            <a:r>
              <a:rPr lang="en-US" sz="1400" b="1" dirty="0" err="1"/>
              <a:t>pohtia</a:t>
            </a:r>
            <a:r>
              <a:rPr lang="en-US" sz="1400" b="1" dirty="0"/>
              <a:t> </a:t>
            </a:r>
            <a:r>
              <a:rPr lang="en-US" sz="1400" b="1" dirty="0" err="1"/>
              <a:t>kansallisen</a:t>
            </a:r>
            <a:r>
              <a:rPr lang="en-US" sz="1400" b="1" dirty="0"/>
              <a:t> ranking-</a:t>
            </a:r>
            <a:r>
              <a:rPr lang="en-US" sz="1400" b="1" dirty="0" err="1"/>
              <a:t>sarjan</a:t>
            </a:r>
            <a:r>
              <a:rPr lang="en-US" sz="1400" b="1" dirty="0"/>
              <a:t> </a:t>
            </a:r>
            <a:r>
              <a:rPr lang="en-US" sz="1400" b="1" dirty="0" err="1"/>
              <a:t>osakilpailujen</a:t>
            </a:r>
            <a:r>
              <a:rPr lang="en-US" sz="1400" b="1" dirty="0"/>
              <a:t> </a:t>
            </a:r>
            <a:r>
              <a:rPr lang="en-US" sz="1400" b="1" dirty="0" err="1"/>
              <a:t>määrää</a:t>
            </a:r>
            <a:r>
              <a:rPr lang="en-US" sz="1400" b="1" dirty="0"/>
              <a:t>, </a:t>
            </a:r>
            <a:r>
              <a:rPr lang="en-US" sz="1400" b="1" dirty="0" err="1"/>
              <a:t>mahdollisuutta</a:t>
            </a:r>
            <a:r>
              <a:rPr lang="en-US" sz="1400" b="1" dirty="0"/>
              <a:t> </a:t>
            </a:r>
            <a:r>
              <a:rPr lang="en-US" sz="1400" b="1" dirty="0" err="1"/>
              <a:t>lukumäärän</a:t>
            </a:r>
            <a:r>
              <a:rPr lang="en-US" sz="1400" b="1" dirty="0"/>
              <a:t> </a:t>
            </a:r>
            <a:r>
              <a:rPr lang="en-US" sz="1400" b="1" dirty="0" err="1"/>
              <a:t>pienentämiseen</a:t>
            </a:r>
            <a:r>
              <a:rPr lang="en-US" sz="1400" b="1" dirty="0"/>
              <a:t>. </a:t>
            </a:r>
            <a:r>
              <a:rPr lang="en-US" sz="1400" b="1" dirty="0" err="1"/>
              <a:t>Seurojen</a:t>
            </a:r>
            <a:r>
              <a:rPr lang="en-US" sz="1400" b="1" dirty="0"/>
              <a:t> on </a:t>
            </a:r>
            <a:r>
              <a:rPr lang="en-US" sz="1400" b="1" dirty="0" err="1"/>
              <a:t>pyrittävä</a:t>
            </a:r>
            <a:r>
              <a:rPr lang="en-US" sz="1400" b="1" dirty="0"/>
              <a:t> </a:t>
            </a:r>
            <a:r>
              <a:rPr lang="en-US" sz="1400" b="1" dirty="0" err="1"/>
              <a:t>ilmoittamaan</a:t>
            </a:r>
            <a:r>
              <a:rPr lang="en-US" sz="1400" b="1" dirty="0"/>
              <a:t> </a:t>
            </a:r>
            <a:r>
              <a:rPr lang="en-US" sz="1400" b="1" dirty="0" err="1"/>
              <a:t>kilpailun</a:t>
            </a:r>
            <a:r>
              <a:rPr lang="en-US" sz="1400" b="1" dirty="0"/>
              <a:t> </a:t>
            </a:r>
            <a:r>
              <a:rPr lang="en-US" sz="1400" b="1" dirty="0" err="1"/>
              <a:t>taso</a:t>
            </a:r>
            <a:r>
              <a:rPr lang="en-US" sz="1400" b="1" dirty="0"/>
              <a:t> (1-4) </a:t>
            </a:r>
            <a:r>
              <a:rPr lang="en-US" sz="1400" b="1" dirty="0" err="1"/>
              <a:t>kunkin</a:t>
            </a:r>
            <a:r>
              <a:rPr lang="en-US" sz="1400" b="1" dirty="0"/>
              <a:t> </a:t>
            </a:r>
            <a:r>
              <a:rPr lang="en-US" sz="1400" b="1" dirty="0" err="1"/>
              <a:t>kilpailun</a:t>
            </a:r>
            <a:r>
              <a:rPr lang="en-US" sz="1400" b="1" dirty="0"/>
              <a:t> </a:t>
            </a:r>
            <a:r>
              <a:rPr lang="en-US" sz="1400" b="1" dirty="0" err="1"/>
              <a:t>kohdalla</a:t>
            </a:r>
            <a:r>
              <a:rPr lang="en-US" sz="1400" b="1" dirty="0"/>
              <a:t> 1 </a:t>
            </a:r>
            <a:r>
              <a:rPr lang="en-US" sz="1400" b="1" dirty="0" err="1"/>
              <a:t>vaiheessa</a:t>
            </a:r>
            <a:r>
              <a:rPr lang="en-US" sz="1400" b="1" dirty="0"/>
              <a:t> kun </a:t>
            </a:r>
            <a:r>
              <a:rPr lang="en-US" sz="1400" b="1" dirty="0" err="1"/>
              <a:t>kilpailu</a:t>
            </a:r>
            <a:r>
              <a:rPr lang="en-US" sz="1400" b="1" dirty="0"/>
              <a:t> </a:t>
            </a:r>
            <a:r>
              <a:rPr lang="en-US" sz="1400" b="1" dirty="0" err="1"/>
              <a:t>luodaan</a:t>
            </a:r>
            <a:r>
              <a:rPr lang="en-US" sz="1400" b="1" dirty="0"/>
              <a:t> M2S-järjestelmään.</a:t>
            </a:r>
          </a:p>
        </p:txBody>
      </p:sp>
    </p:spTree>
    <p:extLst>
      <p:ext uri="{BB962C8B-B14F-4D97-AF65-F5344CB8AC3E}">
        <p14:creationId xmlns:p14="http://schemas.microsoft.com/office/powerpoint/2010/main" val="3668119552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2"/>
    </p:ext>
  </p:extLs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389673-8247-C44B-2876-3162828784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C440DF53-7CDE-0201-638A-4E97E9A338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6537" y="4177991"/>
            <a:ext cx="4139231" cy="1330839"/>
          </a:xfrm>
        </p:spPr>
        <p:txBody>
          <a:bodyPr>
            <a:normAutofit fontScale="90000"/>
          </a:bodyPr>
          <a:lstStyle/>
          <a:p>
            <a:r>
              <a:rPr lang="fi-FI" b="1" dirty="0"/>
              <a:t>2027 SUUNNITTELUN TOTEUTUS 2</a:t>
            </a:r>
          </a:p>
        </p:txBody>
      </p:sp>
      <p:pic>
        <p:nvPicPr>
          <p:cNvPr id="5" name="Kuva 4">
            <a:extLst>
              <a:ext uri="{FF2B5EF4-FFF2-40B4-BE49-F238E27FC236}">
                <a16:creationId xmlns:a16="http://schemas.microsoft.com/office/drawing/2014/main" id="{E44B4923-44A9-8481-E065-6BA477E057D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69" r="311" b="2"/>
          <a:stretch>
            <a:fillRect/>
          </a:stretch>
        </p:blipFill>
        <p:spPr>
          <a:xfrm>
            <a:off x="16" y="11"/>
            <a:ext cx="2483918" cy="3290911"/>
          </a:xfrm>
          <a:custGeom>
            <a:avLst/>
            <a:gdLst/>
            <a:ahLst/>
            <a:cxnLst/>
            <a:rect l="l" t="t" r="r" b="b"/>
            <a:pathLst>
              <a:path w="6901731" h="6858000">
                <a:moveTo>
                  <a:pt x="0" y="0"/>
                </a:moveTo>
                <a:lnTo>
                  <a:pt x="6897896" y="5958"/>
                </a:lnTo>
                <a:lnTo>
                  <a:pt x="6866823" y="62592"/>
                </a:lnTo>
                <a:lnTo>
                  <a:pt x="6901731" y="89476"/>
                </a:lnTo>
                <a:lnTo>
                  <a:pt x="6901731" y="103833"/>
                </a:lnTo>
                <a:lnTo>
                  <a:pt x="6900034" y="110092"/>
                </a:lnTo>
                <a:lnTo>
                  <a:pt x="6901731" y="113679"/>
                </a:lnTo>
                <a:lnTo>
                  <a:pt x="6901731" y="405560"/>
                </a:lnTo>
                <a:lnTo>
                  <a:pt x="6900456" y="429509"/>
                </a:lnTo>
                <a:cubicBezTo>
                  <a:pt x="6892773" y="535647"/>
                  <a:pt x="6878314" y="537918"/>
                  <a:pt x="6886342" y="636808"/>
                </a:cubicBezTo>
                <a:cubicBezTo>
                  <a:pt x="6892506" y="756883"/>
                  <a:pt x="6864504" y="771443"/>
                  <a:pt x="6851784" y="839073"/>
                </a:cubicBezTo>
                <a:cubicBezTo>
                  <a:pt x="6838675" y="892655"/>
                  <a:pt x="6864124" y="961738"/>
                  <a:pt x="6845760" y="994930"/>
                </a:cubicBezTo>
                <a:cubicBezTo>
                  <a:pt x="6833572" y="1024166"/>
                  <a:pt x="6859282" y="1058905"/>
                  <a:pt x="6845601" y="1112932"/>
                </a:cubicBezTo>
                <a:cubicBezTo>
                  <a:pt x="6838700" y="1149910"/>
                  <a:pt x="6829138" y="1151035"/>
                  <a:pt x="6820235" y="1187433"/>
                </a:cubicBezTo>
                <a:cubicBezTo>
                  <a:pt x="6815504" y="1196464"/>
                  <a:pt x="6777707" y="1338549"/>
                  <a:pt x="6759643" y="1337010"/>
                </a:cubicBezTo>
                <a:cubicBezTo>
                  <a:pt x="6737660" y="1337296"/>
                  <a:pt x="6760650" y="1396341"/>
                  <a:pt x="6736375" y="1382272"/>
                </a:cubicBezTo>
                <a:cubicBezTo>
                  <a:pt x="6755741" y="1415836"/>
                  <a:pt x="6714675" y="1414567"/>
                  <a:pt x="6701292" y="1432111"/>
                </a:cubicBezTo>
                <a:cubicBezTo>
                  <a:pt x="6721110" y="1460185"/>
                  <a:pt x="6692106" y="1490815"/>
                  <a:pt x="6686578" y="1518624"/>
                </a:cubicBezTo>
                <a:cubicBezTo>
                  <a:pt x="6682512" y="1567002"/>
                  <a:pt x="6679579" y="1571443"/>
                  <a:pt x="6670824" y="1607743"/>
                </a:cubicBezTo>
                <a:cubicBezTo>
                  <a:pt x="6671133" y="1629590"/>
                  <a:pt x="6663161" y="1656870"/>
                  <a:pt x="6664392" y="1696405"/>
                </a:cubicBezTo>
                <a:cubicBezTo>
                  <a:pt x="6655686" y="1770486"/>
                  <a:pt x="6641938" y="1757082"/>
                  <a:pt x="6642880" y="1812372"/>
                </a:cubicBezTo>
                <a:cubicBezTo>
                  <a:pt x="6638579" y="1872475"/>
                  <a:pt x="6619231" y="1825476"/>
                  <a:pt x="6612547" y="1876437"/>
                </a:cubicBezTo>
                <a:cubicBezTo>
                  <a:pt x="6600695" y="1913834"/>
                  <a:pt x="6591061" y="1923231"/>
                  <a:pt x="6571760" y="1953331"/>
                </a:cubicBezTo>
                <a:cubicBezTo>
                  <a:pt x="6561039" y="1989021"/>
                  <a:pt x="6544090" y="2087896"/>
                  <a:pt x="6520213" y="2096455"/>
                </a:cubicBezTo>
                <a:lnTo>
                  <a:pt x="6492461" y="2188148"/>
                </a:lnTo>
                <a:cubicBezTo>
                  <a:pt x="6504372" y="2211333"/>
                  <a:pt x="6489131" y="2253220"/>
                  <a:pt x="6471854" y="2259117"/>
                </a:cubicBezTo>
                <a:cubicBezTo>
                  <a:pt x="6466151" y="2287829"/>
                  <a:pt x="6440452" y="2301346"/>
                  <a:pt x="6439832" y="2328334"/>
                </a:cubicBezTo>
                <a:cubicBezTo>
                  <a:pt x="6431013" y="2351201"/>
                  <a:pt x="6444250" y="2396409"/>
                  <a:pt x="6425162" y="2408211"/>
                </a:cubicBezTo>
                <a:lnTo>
                  <a:pt x="6417221" y="2427382"/>
                </a:lnTo>
                <a:lnTo>
                  <a:pt x="6425030" y="2464387"/>
                </a:lnTo>
                <a:lnTo>
                  <a:pt x="6406293" y="2472223"/>
                </a:lnTo>
                <a:cubicBezTo>
                  <a:pt x="6406862" y="2477277"/>
                  <a:pt x="6406486" y="2491723"/>
                  <a:pt x="6405400" y="2493547"/>
                </a:cubicBezTo>
                <a:lnTo>
                  <a:pt x="6374829" y="2532070"/>
                </a:lnTo>
                <a:cubicBezTo>
                  <a:pt x="6374597" y="2545374"/>
                  <a:pt x="6360976" y="2563797"/>
                  <a:pt x="6350864" y="2577422"/>
                </a:cubicBezTo>
                <a:cubicBezTo>
                  <a:pt x="6327056" y="2632768"/>
                  <a:pt x="6341262" y="2616275"/>
                  <a:pt x="6329174" y="2663854"/>
                </a:cubicBezTo>
                <a:cubicBezTo>
                  <a:pt x="6326303" y="2703642"/>
                  <a:pt x="6332854" y="2709643"/>
                  <a:pt x="6315095" y="2741507"/>
                </a:cubicBezTo>
                <a:cubicBezTo>
                  <a:pt x="6319921" y="2740191"/>
                  <a:pt x="6321925" y="2742004"/>
                  <a:pt x="6322463" y="2745641"/>
                </a:cubicBezTo>
                <a:cubicBezTo>
                  <a:pt x="6322245" y="2747982"/>
                  <a:pt x="6322027" y="2750323"/>
                  <a:pt x="6321808" y="2752663"/>
                </a:cubicBezTo>
                <a:lnTo>
                  <a:pt x="6314569" y="2756718"/>
                </a:lnTo>
                <a:cubicBezTo>
                  <a:pt x="6289324" y="2773686"/>
                  <a:pt x="6317551" y="2780051"/>
                  <a:pt x="6315211" y="2811618"/>
                </a:cubicBezTo>
                <a:cubicBezTo>
                  <a:pt x="6315620" y="2826627"/>
                  <a:pt x="6296047" y="2885298"/>
                  <a:pt x="6302211" y="2882314"/>
                </a:cubicBezTo>
                <a:lnTo>
                  <a:pt x="6286167" y="2949597"/>
                </a:lnTo>
                <a:cubicBezTo>
                  <a:pt x="6286401" y="2994618"/>
                  <a:pt x="6286615" y="2971464"/>
                  <a:pt x="6287037" y="3008578"/>
                </a:cubicBezTo>
                <a:cubicBezTo>
                  <a:pt x="6293795" y="3029535"/>
                  <a:pt x="6274405" y="3114154"/>
                  <a:pt x="6259150" y="3123139"/>
                </a:cubicBezTo>
                <a:cubicBezTo>
                  <a:pt x="6250085" y="3189063"/>
                  <a:pt x="6269067" y="3151280"/>
                  <a:pt x="6272249" y="3227854"/>
                </a:cubicBezTo>
                <a:cubicBezTo>
                  <a:pt x="6278775" y="3295842"/>
                  <a:pt x="6289216" y="3303765"/>
                  <a:pt x="6292288" y="3378383"/>
                </a:cubicBezTo>
                <a:cubicBezTo>
                  <a:pt x="6303894" y="3395995"/>
                  <a:pt x="6287498" y="3432581"/>
                  <a:pt x="6288328" y="3459618"/>
                </a:cubicBezTo>
                <a:cubicBezTo>
                  <a:pt x="6289158" y="3486653"/>
                  <a:pt x="6299937" y="3538735"/>
                  <a:pt x="6297272" y="3540603"/>
                </a:cubicBezTo>
                <a:cubicBezTo>
                  <a:pt x="6296849" y="3577379"/>
                  <a:pt x="6294184" y="3587943"/>
                  <a:pt x="6291001" y="3638374"/>
                </a:cubicBezTo>
                <a:cubicBezTo>
                  <a:pt x="6283026" y="3666794"/>
                  <a:pt x="6265833" y="3731744"/>
                  <a:pt x="6283592" y="3763609"/>
                </a:cubicBezTo>
                <a:cubicBezTo>
                  <a:pt x="6264286" y="3758340"/>
                  <a:pt x="6290177" y="3803150"/>
                  <a:pt x="6274068" y="3814506"/>
                </a:cubicBezTo>
                <a:cubicBezTo>
                  <a:pt x="6260645" y="3821643"/>
                  <a:pt x="6265372" y="3836902"/>
                  <a:pt x="6262850" y="3850454"/>
                </a:cubicBezTo>
                <a:cubicBezTo>
                  <a:pt x="6250418" y="3863479"/>
                  <a:pt x="6250660" y="3955243"/>
                  <a:pt x="6257357" y="3975474"/>
                </a:cubicBezTo>
                <a:cubicBezTo>
                  <a:pt x="6245091" y="4036737"/>
                  <a:pt x="6237535" y="4029237"/>
                  <a:pt x="6257889" y="4073155"/>
                </a:cubicBezTo>
                <a:cubicBezTo>
                  <a:pt x="6259272" y="4085906"/>
                  <a:pt x="6239882" y="4116397"/>
                  <a:pt x="6237441" y="4126638"/>
                </a:cubicBezTo>
                <a:lnTo>
                  <a:pt x="6245587" y="4172738"/>
                </a:lnTo>
                <a:lnTo>
                  <a:pt x="6235772" y="4176721"/>
                </a:lnTo>
                <a:lnTo>
                  <a:pt x="6233287" y="4195136"/>
                </a:lnTo>
                <a:lnTo>
                  <a:pt x="6234619" y="4280850"/>
                </a:lnTo>
                <a:cubicBezTo>
                  <a:pt x="6239453" y="4320763"/>
                  <a:pt x="6223309" y="4337596"/>
                  <a:pt x="6219318" y="4402526"/>
                </a:cubicBezTo>
                <a:cubicBezTo>
                  <a:pt x="6205466" y="4516209"/>
                  <a:pt x="6216183" y="4588729"/>
                  <a:pt x="6216810" y="4651172"/>
                </a:cubicBezTo>
                <a:cubicBezTo>
                  <a:pt x="6217673" y="4756959"/>
                  <a:pt x="6228654" y="4824005"/>
                  <a:pt x="6225945" y="4916779"/>
                </a:cubicBezTo>
                <a:cubicBezTo>
                  <a:pt x="6217032" y="4993010"/>
                  <a:pt x="6264271" y="4984591"/>
                  <a:pt x="6230174" y="5051379"/>
                </a:cubicBezTo>
                <a:cubicBezTo>
                  <a:pt x="6235713" y="5056951"/>
                  <a:pt x="6239420" y="5163714"/>
                  <a:pt x="6242600" y="5170879"/>
                </a:cubicBezTo>
                <a:lnTo>
                  <a:pt x="6235996" y="5216428"/>
                </a:lnTo>
                <a:lnTo>
                  <a:pt x="6214638" y="5285298"/>
                </a:lnTo>
                <a:cubicBezTo>
                  <a:pt x="6211392" y="5297492"/>
                  <a:pt x="6225576" y="5312063"/>
                  <a:pt x="6228432" y="5317696"/>
                </a:cubicBezTo>
                <a:lnTo>
                  <a:pt x="6246496" y="5398787"/>
                </a:lnTo>
                <a:lnTo>
                  <a:pt x="6244793" y="5399530"/>
                </a:lnTo>
                <a:lnTo>
                  <a:pt x="6241695" y="5406948"/>
                </a:lnTo>
                <a:lnTo>
                  <a:pt x="6267461" y="5499413"/>
                </a:lnTo>
                <a:cubicBezTo>
                  <a:pt x="6285387" y="5533848"/>
                  <a:pt x="6284888" y="5550029"/>
                  <a:pt x="6295987" y="5582659"/>
                </a:cubicBezTo>
                <a:cubicBezTo>
                  <a:pt x="6311253" y="5681724"/>
                  <a:pt x="6295439" y="5695558"/>
                  <a:pt x="6364803" y="5784263"/>
                </a:cubicBezTo>
                <a:cubicBezTo>
                  <a:pt x="6379348" y="5818651"/>
                  <a:pt x="6412475" y="5906802"/>
                  <a:pt x="6423050" y="5922637"/>
                </a:cubicBezTo>
                <a:cubicBezTo>
                  <a:pt x="6445210" y="5973612"/>
                  <a:pt x="6468179" y="6023873"/>
                  <a:pt x="6497767" y="6090108"/>
                </a:cubicBezTo>
                <a:cubicBezTo>
                  <a:pt x="6571895" y="6150548"/>
                  <a:pt x="6572491" y="6236583"/>
                  <a:pt x="6606710" y="6281543"/>
                </a:cubicBezTo>
                <a:cubicBezTo>
                  <a:pt x="6633675" y="6335892"/>
                  <a:pt x="6654357" y="6388782"/>
                  <a:pt x="6667540" y="6443715"/>
                </a:cubicBezTo>
                <a:cubicBezTo>
                  <a:pt x="6685192" y="6466826"/>
                  <a:pt x="6650500" y="6508701"/>
                  <a:pt x="6659722" y="6550105"/>
                </a:cubicBezTo>
                <a:cubicBezTo>
                  <a:pt x="6665926" y="6645044"/>
                  <a:pt x="6669126" y="6627536"/>
                  <a:pt x="6671805" y="6687397"/>
                </a:cubicBezTo>
                <a:cubicBezTo>
                  <a:pt x="6682671" y="6733683"/>
                  <a:pt x="6665210" y="6772117"/>
                  <a:pt x="6669658" y="6806602"/>
                </a:cubicBezTo>
                <a:cubicBezTo>
                  <a:pt x="6661174" y="6812658"/>
                  <a:pt x="6667097" y="6831470"/>
                  <a:pt x="6675783" y="6850325"/>
                </a:cubicBezTo>
                <a:lnTo>
                  <a:pt x="6679704" y="6858000"/>
                </a:lnTo>
                <a:lnTo>
                  <a:pt x="4532241" y="6858000"/>
                </a:lnTo>
                <a:lnTo>
                  <a:pt x="1208596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6AF4E6B1-CFE5-DDF8-7CF4-378A1B1DAE9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78086" y="323386"/>
            <a:ext cx="5429312" cy="6333893"/>
          </a:xfrm>
        </p:spPr>
        <p:txBody>
          <a:bodyPr>
            <a:normAutofit/>
          </a:bodyPr>
          <a:lstStyle/>
          <a:p>
            <a:pPr lvl="1" fontAlgn="base"/>
            <a:r>
              <a:rPr lang="en-US" sz="1800" b="1" dirty="0" err="1"/>
              <a:t>Vaihe</a:t>
            </a:r>
            <a:r>
              <a:rPr lang="en-US" sz="1800" b="1" dirty="0"/>
              <a:t> 2 (1-14.10.2026): </a:t>
            </a:r>
          </a:p>
          <a:p>
            <a:pPr lvl="1" fontAlgn="base"/>
            <a:r>
              <a:rPr lang="en-US" sz="1800" b="1" dirty="0" err="1"/>
              <a:t>Luokkaliitot</a:t>
            </a:r>
            <a:r>
              <a:rPr lang="en-US" sz="1800" b="1" dirty="0"/>
              <a:t> </a:t>
            </a:r>
            <a:r>
              <a:rPr lang="en-US" sz="1800" b="1" dirty="0" err="1"/>
              <a:t>perehtyvät</a:t>
            </a:r>
            <a:r>
              <a:rPr lang="en-US" sz="1800" b="1" dirty="0"/>
              <a:t> </a:t>
            </a:r>
            <a:r>
              <a:rPr lang="en-US" sz="1800" b="1" dirty="0" err="1"/>
              <a:t>tarjontaan</a:t>
            </a:r>
            <a:r>
              <a:rPr lang="en-US" sz="1800" b="1" dirty="0"/>
              <a:t> ja </a:t>
            </a:r>
            <a:r>
              <a:rPr lang="en-US" sz="1800" b="1" dirty="0" err="1"/>
              <a:t>etsivät</a:t>
            </a:r>
            <a:r>
              <a:rPr lang="en-US" sz="1800" b="1" dirty="0"/>
              <a:t> </a:t>
            </a:r>
            <a:r>
              <a:rPr lang="en-US" sz="1800" b="1" dirty="0" err="1"/>
              <a:t>luokalleen</a:t>
            </a:r>
            <a:r>
              <a:rPr lang="en-US" sz="1800" b="1" dirty="0"/>
              <a:t> </a:t>
            </a:r>
            <a:r>
              <a:rPr lang="en-US" sz="1800" b="1" dirty="0" err="1"/>
              <a:t>sopivat</a:t>
            </a:r>
            <a:r>
              <a:rPr lang="en-US" sz="1800" b="1" dirty="0"/>
              <a:t> </a:t>
            </a:r>
            <a:r>
              <a:rPr lang="en-US" sz="1800" b="1" dirty="0" err="1"/>
              <a:t>kilpailut</a:t>
            </a:r>
            <a:r>
              <a:rPr lang="en-US" sz="1800" b="1" dirty="0"/>
              <a:t> </a:t>
            </a:r>
            <a:r>
              <a:rPr lang="en-US" sz="1800" b="1" dirty="0" err="1"/>
              <a:t>seurojen</a:t>
            </a:r>
            <a:r>
              <a:rPr lang="en-US" sz="1800" b="1" dirty="0"/>
              <a:t> </a:t>
            </a:r>
            <a:r>
              <a:rPr lang="en-US" sz="1800" b="1" dirty="0" err="1"/>
              <a:t>tarjonnasta</a:t>
            </a:r>
            <a:r>
              <a:rPr lang="en-US" sz="1800" b="1" dirty="0"/>
              <a:t> </a:t>
            </a:r>
            <a:r>
              <a:rPr lang="en-US" sz="1800" b="1" dirty="0" err="1"/>
              <a:t>huomioiden</a:t>
            </a:r>
            <a:r>
              <a:rPr lang="en-US" sz="1800" b="1" dirty="0"/>
              <a:t> jo </a:t>
            </a:r>
            <a:r>
              <a:rPr lang="en-US" sz="1800" b="1" dirty="0" err="1"/>
              <a:t>tiedossa</a:t>
            </a:r>
            <a:r>
              <a:rPr lang="en-US" sz="1800" b="1" dirty="0"/>
              <a:t> </a:t>
            </a:r>
            <a:r>
              <a:rPr lang="en-US" sz="1800" b="1" dirty="0" err="1"/>
              <a:t>olevat</a:t>
            </a:r>
            <a:r>
              <a:rPr lang="en-US" sz="1800" b="1" dirty="0"/>
              <a:t> </a:t>
            </a:r>
            <a:r>
              <a:rPr lang="en-US" sz="1800" b="1" dirty="0" err="1"/>
              <a:t>luokan</a:t>
            </a:r>
            <a:r>
              <a:rPr lang="en-US" sz="1800" b="1" dirty="0"/>
              <a:t> PM/EM/MM-</a:t>
            </a:r>
            <a:r>
              <a:rPr lang="en-US" sz="1800" b="1" dirty="0" err="1"/>
              <a:t>kilpailut</a:t>
            </a:r>
            <a:r>
              <a:rPr lang="en-US" sz="1800" b="1" dirty="0"/>
              <a:t> ja </a:t>
            </a:r>
            <a:r>
              <a:rPr lang="en-US" sz="1800" b="1" dirty="0" err="1"/>
              <a:t>muut</a:t>
            </a:r>
            <a:r>
              <a:rPr lang="en-US" sz="1800" b="1" dirty="0"/>
              <a:t> </a:t>
            </a:r>
            <a:r>
              <a:rPr lang="en-US" sz="1800" b="1" dirty="0" err="1"/>
              <a:t>kv-kilpailut</a:t>
            </a:r>
            <a:r>
              <a:rPr lang="en-US" sz="1800" b="1" dirty="0"/>
              <a:t>.</a:t>
            </a:r>
          </a:p>
          <a:p>
            <a:pPr lvl="2" fontAlgn="base"/>
            <a:r>
              <a:rPr lang="en-US" sz="1400" b="1" dirty="0"/>
              <a:t>2 </a:t>
            </a:r>
            <a:r>
              <a:rPr lang="en-US" sz="1400" b="1" dirty="0" err="1"/>
              <a:t>viikon</a:t>
            </a:r>
            <a:r>
              <a:rPr lang="en-US" sz="1400" b="1" dirty="0"/>
              <a:t> </a:t>
            </a:r>
            <a:r>
              <a:rPr lang="en-US" sz="1400" b="1" dirty="0" err="1"/>
              <a:t>ajan</a:t>
            </a:r>
            <a:r>
              <a:rPr lang="en-US" sz="1400" b="1" dirty="0"/>
              <a:t> </a:t>
            </a:r>
            <a:r>
              <a:rPr lang="en-US" sz="1400" b="1" dirty="0" err="1"/>
              <a:t>luokkaliitot</a:t>
            </a:r>
            <a:r>
              <a:rPr lang="en-US" sz="1400" b="1" dirty="0"/>
              <a:t> </a:t>
            </a:r>
            <a:r>
              <a:rPr lang="en-US" sz="1400" b="1" dirty="0" err="1"/>
              <a:t>valmistelevat</a:t>
            </a:r>
            <a:r>
              <a:rPr lang="en-US" sz="1400" b="1" dirty="0"/>
              <a:t> </a:t>
            </a:r>
            <a:r>
              <a:rPr lang="en-US" sz="1400" b="1" dirty="0" err="1"/>
              <a:t>vuoden</a:t>
            </a:r>
            <a:r>
              <a:rPr lang="en-US" sz="1400" b="1" dirty="0"/>
              <a:t> 2027 </a:t>
            </a:r>
            <a:r>
              <a:rPr lang="en-US" sz="1400" b="1" dirty="0" err="1"/>
              <a:t>kilpailukalenterinsa</a:t>
            </a:r>
            <a:r>
              <a:rPr lang="en-US" sz="1400" b="1" dirty="0"/>
              <a:t> M2S-järjestelmän </a:t>
            </a:r>
            <a:r>
              <a:rPr lang="en-US" sz="1400" b="1" dirty="0" err="1"/>
              <a:t>tietoihin</a:t>
            </a:r>
            <a:r>
              <a:rPr lang="en-US" sz="1400" b="1" dirty="0"/>
              <a:t> </a:t>
            </a:r>
            <a:r>
              <a:rPr lang="en-US" sz="1400" b="1" dirty="0" err="1"/>
              <a:t>pohjautuen</a:t>
            </a:r>
            <a:r>
              <a:rPr lang="en-US" sz="1400" b="1" dirty="0"/>
              <a:t>.</a:t>
            </a:r>
          </a:p>
          <a:p>
            <a:pPr lvl="2" fontAlgn="base"/>
            <a:r>
              <a:rPr lang="en-US" sz="1400" b="1" dirty="0" err="1"/>
              <a:t>Vaiheessa</a:t>
            </a:r>
            <a:r>
              <a:rPr lang="en-US" sz="1400" b="1" dirty="0"/>
              <a:t> 2 </a:t>
            </a:r>
            <a:r>
              <a:rPr lang="en-US" sz="1400" b="1" dirty="0" err="1"/>
              <a:t>luokkaliitot</a:t>
            </a:r>
            <a:r>
              <a:rPr lang="en-US" sz="1400" b="1" dirty="0"/>
              <a:t> </a:t>
            </a:r>
            <a:r>
              <a:rPr lang="en-US" sz="1400" b="1" dirty="0" err="1"/>
              <a:t>päättävät</a:t>
            </a:r>
            <a:r>
              <a:rPr lang="en-US" sz="1400" b="1" dirty="0"/>
              <a:t> </a:t>
            </a:r>
            <a:r>
              <a:rPr lang="en-US" sz="1400" b="1" dirty="0" err="1"/>
              <a:t>seurojen</a:t>
            </a:r>
            <a:r>
              <a:rPr lang="en-US" sz="1400" b="1" dirty="0"/>
              <a:t> </a:t>
            </a:r>
            <a:r>
              <a:rPr lang="en-US" sz="1400" b="1" dirty="0" err="1"/>
              <a:t>tarjonnan</a:t>
            </a:r>
            <a:r>
              <a:rPr lang="en-US" sz="1400" b="1" dirty="0"/>
              <a:t> (</a:t>
            </a:r>
            <a:r>
              <a:rPr lang="en-US" sz="1400" b="1" dirty="0" err="1"/>
              <a:t>sekä</a:t>
            </a:r>
            <a:r>
              <a:rPr lang="en-US" sz="1400" b="1" dirty="0"/>
              <a:t> </a:t>
            </a:r>
            <a:r>
              <a:rPr lang="en-US" sz="1400" b="1" dirty="0" err="1"/>
              <a:t>mahdollisesti</a:t>
            </a:r>
            <a:r>
              <a:rPr lang="en-US" sz="1400" b="1" dirty="0"/>
              <a:t> </a:t>
            </a:r>
            <a:r>
              <a:rPr lang="en-US" sz="1400" b="1" dirty="0" err="1"/>
              <a:t>eri</a:t>
            </a:r>
            <a:r>
              <a:rPr lang="en-US" sz="1400" b="1" dirty="0"/>
              <a:t> </a:t>
            </a:r>
            <a:r>
              <a:rPr lang="en-US" sz="1400" b="1" dirty="0" err="1"/>
              <a:t>seurojen</a:t>
            </a:r>
            <a:r>
              <a:rPr lang="en-US" sz="1400" b="1" dirty="0"/>
              <a:t> </a:t>
            </a:r>
            <a:r>
              <a:rPr lang="en-US" sz="1400" b="1" dirty="0" err="1"/>
              <a:t>kanssa</a:t>
            </a:r>
            <a:r>
              <a:rPr lang="en-US" sz="1400" b="1" dirty="0"/>
              <a:t> jo </a:t>
            </a:r>
            <a:r>
              <a:rPr lang="en-US" sz="1400" b="1" dirty="0" err="1"/>
              <a:t>aiemmin</a:t>
            </a:r>
            <a:r>
              <a:rPr lang="en-US" sz="1400" b="1" dirty="0"/>
              <a:t> </a:t>
            </a:r>
            <a:r>
              <a:rPr lang="en-US" sz="1400" b="1" dirty="0" err="1"/>
              <a:t>sovitut</a:t>
            </a:r>
            <a:r>
              <a:rPr lang="en-US" sz="1400" b="1" dirty="0"/>
              <a:t>) </a:t>
            </a:r>
            <a:r>
              <a:rPr lang="en-US" sz="1400" b="1" dirty="0" err="1"/>
              <a:t>kilpailut</a:t>
            </a:r>
            <a:r>
              <a:rPr lang="en-US" sz="1400" b="1" dirty="0"/>
              <a:t> </a:t>
            </a:r>
            <a:r>
              <a:rPr lang="en-US" sz="1400" b="1" dirty="0" err="1"/>
              <a:t>kilpailukalenterikseen</a:t>
            </a:r>
            <a:r>
              <a:rPr lang="en-US" sz="1400" b="1" dirty="0"/>
              <a:t> </a:t>
            </a:r>
            <a:r>
              <a:rPr lang="en-US" sz="1400" b="1" dirty="0" err="1"/>
              <a:t>kaudelle</a:t>
            </a:r>
            <a:r>
              <a:rPr lang="en-US" sz="1400" b="1" dirty="0"/>
              <a:t> 2027.</a:t>
            </a:r>
          </a:p>
          <a:p>
            <a:pPr lvl="2" fontAlgn="base"/>
            <a:r>
              <a:rPr lang="en-US" sz="1400" b="1" dirty="0" err="1"/>
              <a:t>Kaikki</a:t>
            </a:r>
            <a:r>
              <a:rPr lang="en-US" sz="1400" b="1" dirty="0"/>
              <a:t> </a:t>
            </a:r>
            <a:r>
              <a:rPr lang="en-US" sz="1400" b="1" dirty="0" err="1"/>
              <a:t>luokkaliitot</a:t>
            </a:r>
            <a:r>
              <a:rPr lang="en-US" sz="1400" b="1" dirty="0"/>
              <a:t> </a:t>
            </a:r>
            <a:r>
              <a:rPr lang="en-US" sz="1400" b="1" dirty="0" err="1"/>
              <a:t>etsivät</a:t>
            </a:r>
            <a:r>
              <a:rPr lang="en-US" sz="1400" b="1" dirty="0"/>
              <a:t> </a:t>
            </a:r>
            <a:r>
              <a:rPr lang="en-US" sz="1400" b="1" dirty="0" err="1"/>
              <a:t>tarjonnasta</a:t>
            </a:r>
            <a:r>
              <a:rPr lang="en-US" sz="1400" b="1" dirty="0"/>
              <a:t> </a:t>
            </a:r>
            <a:r>
              <a:rPr lang="en-US" sz="1400" b="1" dirty="0" err="1"/>
              <a:t>itselleen</a:t>
            </a:r>
            <a:r>
              <a:rPr lang="en-US" sz="1400" b="1" dirty="0"/>
              <a:t> </a:t>
            </a:r>
            <a:r>
              <a:rPr lang="en-US" sz="1400" b="1" dirty="0" err="1"/>
              <a:t>sopivat</a:t>
            </a:r>
            <a:r>
              <a:rPr lang="en-US" sz="1400" b="1" dirty="0"/>
              <a:t> </a:t>
            </a:r>
            <a:r>
              <a:rPr lang="en-US" sz="1400" b="1" dirty="0" err="1"/>
              <a:t>kilpailut</a:t>
            </a:r>
            <a:r>
              <a:rPr lang="en-US" sz="1400" b="1" dirty="0"/>
              <a:t> ml. SM-</a:t>
            </a:r>
            <a:r>
              <a:rPr lang="en-US" sz="1400" b="1" dirty="0" err="1"/>
              <a:t>kilpailut</a:t>
            </a:r>
            <a:r>
              <a:rPr lang="en-US" sz="1400" b="1" dirty="0"/>
              <a:t>.</a:t>
            </a:r>
          </a:p>
          <a:p>
            <a:pPr lvl="2" fontAlgn="base"/>
            <a:r>
              <a:rPr lang="en-US" sz="1400" b="1" dirty="0" err="1"/>
              <a:t>Luokkaliittojen</a:t>
            </a:r>
            <a:r>
              <a:rPr lang="en-US" sz="1400" b="1" dirty="0"/>
              <a:t> </a:t>
            </a:r>
            <a:r>
              <a:rPr lang="en-US" sz="1400" b="1" dirty="0" err="1"/>
              <a:t>tulee</a:t>
            </a:r>
            <a:r>
              <a:rPr lang="en-US" sz="1400" b="1" dirty="0"/>
              <a:t> </a:t>
            </a:r>
            <a:r>
              <a:rPr lang="en-US" sz="1400" b="1" dirty="0" err="1"/>
              <a:t>esittää</a:t>
            </a:r>
            <a:r>
              <a:rPr lang="en-US" sz="1400" b="1" dirty="0"/>
              <a:t> </a:t>
            </a:r>
            <a:r>
              <a:rPr lang="en-US" sz="1400" b="1" dirty="0" err="1"/>
              <a:t>suoraan</a:t>
            </a:r>
            <a:r>
              <a:rPr lang="en-US" sz="1400" b="1" dirty="0"/>
              <a:t> </a:t>
            </a:r>
            <a:r>
              <a:rPr lang="en-US" sz="1400" b="1" dirty="0" err="1"/>
              <a:t>seuroille</a:t>
            </a:r>
            <a:r>
              <a:rPr lang="en-US" sz="1400" b="1" dirty="0"/>
              <a:t> </a:t>
            </a:r>
            <a:r>
              <a:rPr lang="en-US" sz="1400" b="1" dirty="0" err="1"/>
              <a:t>mahdollisuutta</a:t>
            </a:r>
            <a:r>
              <a:rPr lang="en-US" sz="1400" b="1" dirty="0"/>
              <a:t> </a:t>
            </a:r>
            <a:r>
              <a:rPr lang="en-US" sz="1400" b="1" dirty="0" err="1"/>
              <a:t>lisäkilpailuihin</a:t>
            </a:r>
            <a:r>
              <a:rPr lang="en-US" sz="1400" b="1" dirty="0"/>
              <a:t> (ranking-</a:t>
            </a:r>
            <a:r>
              <a:rPr lang="en-US" sz="1400" b="1" dirty="0" err="1"/>
              <a:t>sarja</a:t>
            </a:r>
            <a:r>
              <a:rPr lang="en-US" sz="1400" b="1" dirty="0"/>
              <a:t> </a:t>
            </a:r>
            <a:r>
              <a:rPr lang="en-US" sz="1400" b="1" dirty="0" err="1"/>
              <a:t>jää</a:t>
            </a:r>
            <a:r>
              <a:rPr lang="en-US" sz="1400" b="1" dirty="0"/>
              <a:t> </a:t>
            </a:r>
            <a:r>
              <a:rPr lang="en-US" sz="1400" b="1" dirty="0" err="1"/>
              <a:t>vajaaksi</a:t>
            </a:r>
            <a:r>
              <a:rPr lang="en-US" sz="1400" b="1" dirty="0"/>
              <a:t> / vast.) </a:t>
            </a:r>
            <a:r>
              <a:rPr lang="en-US" sz="1400" b="1" dirty="0" err="1"/>
              <a:t>vaiheen</a:t>
            </a:r>
            <a:r>
              <a:rPr lang="en-US" sz="1400" b="1" dirty="0"/>
              <a:t> 2 </a:t>
            </a:r>
            <a:r>
              <a:rPr lang="en-US" sz="1400" b="1" dirty="0" err="1"/>
              <a:t>aikana</a:t>
            </a:r>
            <a:r>
              <a:rPr lang="en-US" sz="1400" b="1" dirty="0"/>
              <a:t>. </a:t>
            </a:r>
            <a:r>
              <a:rPr lang="en-US" sz="1400" b="1" dirty="0" err="1"/>
              <a:t>Asiat</a:t>
            </a:r>
            <a:r>
              <a:rPr lang="en-US" sz="1400" b="1" dirty="0"/>
              <a:t> </a:t>
            </a:r>
            <a:r>
              <a:rPr lang="en-US" sz="1400" b="1" dirty="0" err="1"/>
              <a:t>tulee</a:t>
            </a:r>
            <a:r>
              <a:rPr lang="en-US" sz="1400" b="1" dirty="0"/>
              <a:t> olla </a:t>
            </a:r>
            <a:r>
              <a:rPr lang="en-US" sz="1400" b="1" dirty="0" err="1"/>
              <a:t>pääsääntöisesti</a:t>
            </a:r>
            <a:r>
              <a:rPr lang="en-US" sz="1400" b="1" dirty="0"/>
              <a:t> </a:t>
            </a:r>
            <a:r>
              <a:rPr lang="en-US" sz="1400" b="1" dirty="0" err="1"/>
              <a:t>sovittu</a:t>
            </a:r>
            <a:r>
              <a:rPr lang="en-US" sz="1400" b="1" dirty="0"/>
              <a:t> 14.10.2026 </a:t>
            </a:r>
            <a:r>
              <a:rPr lang="en-US" sz="1400" b="1" dirty="0" err="1"/>
              <a:t>kuluessa</a:t>
            </a:r>
            <a:r>
              <a:rPr lang="en-US" sz="1400" b="1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78455791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D7FB14-4E88-CC50-FF3B-E7B73578CD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51F75225-C49B-7480-7385-C54F30F7E7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6537" y="4177991"/>
            <a:ext cx="4151369" cy="1330839"/>
          </a:xfrm>
        </p:spPr>
        <p:txBody>
          <a:bodyPr>
            <a:normAutofit fontScale="90000"/>
          </a:bodyPr>
          <a:lstStyle/>
          <a:p>
            <a:r>
              <a:rPr lang="fi-FI" b="1" dirty="0"/>
              <a:t>2027 SUUNNITTELUN TOTEUTUS 3</a:t>
            </a:r>
          </a:p>
        </p:txBody>
      </p:sp>
      <p:pic>
        <p:nvPicPr>
          <p:cNvPr id="5" name="Kuva 4">
            <a:extLst>
              <a:ext uri="{FF2B5EF4-FFF2-40B4-BE49-F238E27FC236}">
                <a16:creationId xmlns:a16="http://schemas.microsoft.com/office/drawing/2014/main" id="{FECEC628-00BB-E358-5435-96E05930F97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69" r="311" b="2"/>
          <a:stretch>
            <a:fillRect/>
          </a:stretch>
        </p:blipFill>
        <p:spPr>
          <a:xfrm>
            <a:off x="16" y="11"/>
            <a:ext cx="2483918" cy="3290911"/>
          </a:xfrm>
          <a:custGeom>
            <a:avLst/>
            <a:gdLst/>
            <a:ahLst/>
            <a:cxnLst/>
            <a:rect l="l" t="t" r="r" b="b"/>
            <a:pathLst>
              <a:path w="6901731" h="6858000">
                <a:moveTo>
                  <a:pt x="0" y="0"/>
                </a:moveTo>
                <a:lnTo>
                  <a:pt x="6897896" y="5958"/>
                </a:lnTo>
                <a:lnTo>
                  <a:pt x="6866823" y="62592"/>
                </a:lnTo>
                <a:lnTo>
                  <a:pt x="6901731" y="89476"/>
                </a:lnTo>
                <a:lnTo>
                  <a:pt x="6901731" y="103833"/>
                </a:lnTo>
                <a:lnTo>
                  <a:pt x="6900034" y="110092"/>
                </a:lnTo>
                <a:lnTo>
                  <a:pt x="6901731" y="113679"/>
                </a:lnTo>
                <a:lnTo>
                  <a:pt x="6901731" y="405560"/>
                </a:lnTo>
                <a:lnTo>
                  <a:pt x="6900456" y="429509"/>
                </a:lnTo>
                <a:cubicBezTo>
                  <a:pt x="6892773" y="535647"/>
                  <a:pt x="6878314" y="537918"/>
                  <a:pt x="6886342" y="636808"/>
                </a:cubicBezTo>
                <a:cubicBezTo>
                  <a:pt x="6892506" y="756883"/>
                  <a:pt x="6864504" y="771443"/>
                  <a:pt x="6851784" y="839073"/>
                </a:cubicBezTo>
                <a:cubicBezTo>
                  <a:pt x="6838675" y="892655"/>
                  <a:pt x="6864124" y="961738"/>
                  <a:pt x="6845760" y="994930"/>
                </a:cubicBezTo>
                <a:cubicBezTo>
                  <a:pt x="6833572" y="1024166"/>
                  <a:pt x="6859282" y="1058905"/>
                  <a:pt x="6845601" y="1112932"/>
                </a:cubicBezTo>
                <a:cubicBezTo>
                  <a:pt x="6838700" y="1149910"/>
                  <a:pt x="6829138" y="1151035"/>
                  <a:pt x="6820235" y="1187433"/>
                </a:cubicBezTo>
                <a:cubicBezTo>
                  <a:pt x="6815504" y="1196464"/>
                  <a:pt x="6777707" y="1338549"/>
                  <a:pt x="6759643" y="1337010"/>
                </a:cubicBezTo>
                <a:cubicBezTo>
                  <a:pt x="6737660" y="1337296"/>
                  <a:pt x="6760650" y="1396341"/>
                  <a:pt x="6736375" y="1382272"/>
                </a:cubicBezTo>
                <a:cubicBezTo>
                  <a:pt x="6755741" y="1415836"/>
                  <a:pt x="6714675" y="1414567"/>
                  <a:pt x="6701292" y="1432111"/>
                </a:cubicBezTo>
                <a:cubicBezTo>
                  <a:pt x="6721110" y="1460185"/>
                  <a:pt x="6692106" y="1490815"/>
                  <a:pt x="6686578" y="1518624"/>
                </a:cubicBezTo>
                <a:cubicBezTo>
                  <a:pt x="6682512" y="1567002"/>
                  <a:pt x="6679579" y="1571443"/>
                  <a:pt x="6670824" y="1607743"/>
                </a:cubicBezTo>
                <a:cubicBezTo>
                  <a:pt x="6671133" y="1629590"/>
                  <a:pt x="6663161" y="1656870"/>
                  <a:pt x="6664392" y="1696405"/>
                </a:cubicBezTo>
                <a:cubicBezTo>
                  <a:pt x="6655686" y="1770486"/>
                  <a:pt x="6641938" y="1757082"/>
                  <a:pt x="6642880" y="1812372"/>
                </a:cubicBezTo>
                <a:cubicBezTo>
                  <a:pt x="6638579" y="1872475"/>
                  <a:pt x="6619231" y="1825476"/>
                  <a:pt x="6612547" y="1876437"/>
                </a:cubicBezTo>
                <a:cubicBezTo>
                  <a:pt x="6600695" y="1913834"/>
                  <a:pt x="6591061" y="1923231"/>
                  <a:pt x="6571760" y="1953331"/>
                </a:cubicBezTo>
                <a:cubicBezTo>
                  <a:pt x="6561039" y="1989021"/>
                  <a:pt x="6544090" y="2087896"/>
                  <a:pt x="6520213" y="2096455"/>
                </a:cubicBezTo>
                <a:lnTo>
                  <a:pt x="6492461" y="2188148"/>
                </a:lnTo>
                <a:cubicBezTo>
                  <a:pt x="6504372" y="2211333"/>
                  <a:pt x="6489131" y="2253220"/>
                  <a:pt x="6471854" y="2259117"/>
                </a:cubicBezTo>
                <a:cubicBezTo>
                  <a:pt x="6466151" y="2287829"/>
                  <a:pt x="6440452" y="2301346"/>
                  <a:pt x="6439832" y="2328334"/>
                </a:cubicBezTo>
                <a:cubicBezTo>
                  <a:pt x="6431013" y="2351201"/>
                  <a:pt x="6444250" y="2396409"/>
                  <a:pt x="6425162" y="2408211"/>
                </a:cubicBezTo>
                <a:lnTo>
                  <a:pt x="6417221" y="2427382"/>
                </a:lnTo>
                <a:lnTo>
                  <a:pt x="6425030" y="2464387"/>
                </a:lnTo>
                <a:lnTo>
                  <a:pt x="6406293" y="2472223"/>
                </a:lnTo>
                <a:cubicBezTo>
                  <a:pt x="6406862" y="2477277"/>
                  <a:pt x="6406486" y="2491723"/>
                  <a:pt x="6405400" y="2493547"/>
                </a:cubicBezTo>
                <a:lnTo>
                  <a:pt x="6374829" y="2532070"/>
                </a:lnTo>
                <a:cubicBezTo>
                  <a:pt x="6374597" y="2545374"/>
                  <a:pt x="6360976" y="2563797"/>
                  <a:pt x="6350864" y="2577422"/>
                </a:cubicBezTo>
                <a:cubicBezTo>
                  <a:pt x="6327056" y="2632768"/>
                  <a:pt x="6341262" y="2616275"/>
                  <a:pt x="6329174" y="2663854"/>
                </a:cubicBezTo>
                <a:cubicBezTo>
                  <a:pt x="6326303" y="2703642"/>
                  <a:pt x="6332854" y="2709643"/>
                  <a:pt x="6315095" y="2741507"/>
                </a:cubicBezTo>
                <a:cubicBezTo>
                  <a:pt x="6319921" y="2740191"/>
                  <a:pt x="6321925" y="2742004"/>
                  <a:pt x="6322463" y="2745641"/>
                </a:cubicBezTo>
                <a:cubicBezTo>
                  <a:pt x="6322245" y="2747982"/>
                  <a:pt x="6322027" y="2750323"/>
                  <a:pt x="6321808" y="2752663"/>
                </a:cubicBezTo>
                <a:lnTo>
                  <a:pt x="6314569" y="2756718"/>
                </a:lnTo>
                <a:cubicBezTo>
                  <a:pt x="6289324" y="2773686"/>
                  <a:pt x="6317551" y="2780051"/>
                  <a:pt x="6315211" y="2811618"/>
                </a:cubicBezTo>
                <a:cubicBezTo>
                  <a:pt x="6315620" y="2826627"/>
                  <a:pt x="6296047" y="2885298"/>
                  <a:pt x="6302211" y="2882314"/>
                </a:cubicBezTo>
                <a:lnTo>
                  <a:pt x="6286167" y="2949597"/>
                </a:lnTo>
                <a:cubicBezTo>
                  <a:pt x="6286401" y="2994618"/>
                  <a:pt x="6286615" y="2971464"/>
                  <a:pt x="6287037" y="3008578"/>
                </a:cubicBezTo>
                <a:cubicBezTo>
                  <a:pt x="6293795" y="3029535"/>
                  <a:pt x="6274405" y="3114154"/>
                  <a:pt x="6259150" y="3123139"/>
                </a:cubicBezTo>
                <a:cubicBezTo>
                  <a:pt x="6250085" y="3189063"/>
                  <a:pt x="6269067" y="3151280"/>
                  <a:pt x="6272249" y="3227854"/>
                </a:cubicBezTo>
                <a:cubicBezTo>
                  <a:pt x="6278775" y="3295842"/>
                  <a:pt x="6289216" y="3303765"/>
                  <a:pt x="6292288" y="3378383"/>
                </a:cubicBezTo>
                <a:cubicBezTo>
                  <a:pt x="6303894" y="3395995"/>
                  <a:pt x="6287498" y="3432581"/>
                  <a:pt x="6288328" y="3459618"/>
                </a:cubicBezTo>
                <a:cubicBezTo>
                  <a:pt x="6289158" y="3486653"/>
                  <a:pt x="6299937" y="3538735"/>
                  <a:pt x="6297272" y="3540603"/>
                </a:cubicBezTo>
                <a:cubicBezTo>
                  <a:pt x="6296849" y="3577379"/>
                  <a:pt x="6294184" y="3587943"/>
                  <a:pt x="6291001" y="3638374"/>
                </a:cubicBezTo>
                <a:cubicBezTo>
                  <a:pt x="6283026" y="3666794"/>
                  <a:pt x="6265833" y="3731744"/>
                  <a:pt x="6283592" y="3763609"/>
                </a:cubicBezTo>
                <a:cubicBezTo>
                  <a:pt x="6264286" y="3758340"/>
                  <a:pt x="6290177" y="3803150"/>
                  <a:pt x="6274068" y="3814506"/>
                </a:cubicBezTo>
                <a:cubicBezTo>
                  <a:pt x="6260645" y="3821643"/>
                  <a:pt x="6265372" y="3836902"/>
                  <a:pt x="6262850" y="3850454"/>
                </a:cubicBezTo>
                <a:cubicBezTo>
                  <a:pt x="6250418" y="3863479"/>
                  <a:pt x="6250660" y="3955243"/>
                  <a:pt x="6257357" y="3975474"/>
                </a:cubicBezTo>
                <a:cubicBezTo>
                  <a:pt x="6245091" y="4036737"/>
                  <a:pt x="6237535" y="4029237"/>
                  <a:pt x="6257889" y="4073155"/>
                </a:cubicBezTo>
                <a:cubicBezTo>
                  <a:pt x="6259272" y="4085906"/>
                  <a:pt x="6239882" y="4116397"/>
                  <a:pt x="6237441" y="4126638"/>
                </a:cubicBezTo>
                <a:lnTo>
                  <a:pt x="6245587" y="4172738"/>
                </a:lnTo>
                <a:lnTo>
                  <a:pt x="6235772" y="4176721"/>
                </a:lnTo>
                <a:lnTo>
                  <a:pt x="6233287" y="4195136"/>
                </a:lnTo>
                <a:lnTo>
                  <a:pt x="6234619" y="4280850"/>
                </a:lnTo>
                <a:cubicBezTo>
                  <a:pt x="6239453" y="4320763"/>
                  <a:pt x="6223309" y="4337596"/>
                  <a:pt x="6219318" y="4402526"/>
                </a:cubicBezTo>
                <a:cubicBezTo>
                  <a:pt x="6205466" y="4516209"/>
                  <a:pt x="6216183" y="4588729"/>
                  <a:pt x="6216810" y="4651172"/>
                </a:cubicBezTo>
                <a:cubicBezTo>
                  <a:pt x="6217673" y="4756959"/>
                  <a:pt x="6228654" y="4824005"/>
                  <a:pt x="6225945" y="4916779"/>
                </a:cubicBezTo>
                <a:cubicBezTo>
                  <a:pt x="6217032" y="4993010"/>
                  <a:pt x="6264271" y="4984591"/>
                  <a:pt x="6230174" y="5051379"/>
                </a:cubicBezTo>
                <a:cubicBezTo>
                  <a:pt x="6235713" y="5056951"/>
                  <a:pt x="6239420" y="5163714"/>
                  <a:pt x="6242600" y="5170879"/>
                </a:cubicBezTo>
                <a:lnTo>
                  <a:pt x="6235996" y="5216428"/>
                </a:lnTo>
                <a:lnTo>
                  <a:pt x="6214638" y="5285298"/>
                </a:lnTo>
                <a:cubicBezTo>
                  <a:pt x="6211392" y="5297492"/>
                  <a:pt x="6225576" y="5312063"/>
                  <a:pt x="6228432" y="5317696"/>
                </a:cubicBezTo>
                <a:lnTo>
                  <a:pt x="6246496" y="5398787"/>
                </a:lnTo>
                <a:lnTo>
                  <a:pt x="6244793" y="5399530"/>
                </a:lnTo>
                <a:lnTo>
                  <a:pt x="6241695" y="5406948"/>
                </a:lnTo>
                <a:lnTo>
                  <a:pt x="6267461" y="5499413"/>
                </a:lnTo>
                <a:cubicBezTo>
                  <a:pt x="6285387" y="5533848"/>
                  <a:pt x="6284888" y="5550029"/>
                  <a:pt x="6295987" y="5582659"/>
                </a:cubicBezTo>
                <a:cubicBezTo>
                  <a:pt x="6311253" y="5681724"/>
                  <a:pt x="6295439" y="5695558"/>
                  <a:pt x="6364803" y="5784263"/>
                </a:cubicBezTo>
                <a:cubicBezTo>
                  <a:pt x="6379348" y="5818651"/>
                  <a:pt x="6412475" y="5906802"/>
                  <a:pt x="6423050" y="5922637"/>
                </a:cubicBezTo>
                <a:cubicBezTo>
                  <a:pt x="6445210" y="5973612"/>
                  <a:pt x="6468179" y="6023873"/>
                  <a:pt x="6497767" y="6090108"/>
                </a:cubicBezTo>
                <a:cubicBezTo>
                  <a:pt x="6571895" y="6150548"/>
                  <a:pt x="6572491" y="6236583"/>
                  <a:pt x="6606710" y="6281543"/>
                </a:cubicBezTo>
                <a:cubicBezTo>
                  <a:pt x="6633675" y="6335892"/>
                  <a:pt x="6654357" y="6388782"/>
                  <a:pt x="6667540" y="6443715"/>
                </a:cubicBezTo>
                <a:cubicBezTo>
                  <a:pt x="6685192" y="6466826"/>
                  <a:pt x="6650500" y="6508701"/>
                  <a:pt x="6659722" y="6550105"/>
                </a:cubicBezTo>
                <a:cubicBezTo>
                  <a:pt x="6665926" y="6645044"/>
                  <a:pt x="6669126" y="6627536"/>
                  <a:pt x="6671805" y="6687397"/>
                </a:cubicBezTo>
                <a:cubicBezTo>
                  <a:pt x="6682671" y="6733683"/>
                  <a:pt x="6665210" y="6772117"/>
                  <a:pt x="6669658" y="6806602"/>
                </a:cubicBezTo>
                <a:cubicBezTo>
                  <a:pt x="6661174" y="6812658"/>
                  <a:pt x="6667097" y="6831470"/>
                  <a:pt x="6675783" y="6850325"/>
                </a:cubicBezTo>
                <a:lnTo>
                  <a:pt x="6679704" y="6858000"/>
                </a:lnTo>
                <a:lnTo>
                  <a:pt x="4532241" y="6858000"/>
                </a:lnTo>
                <a:lnTo>
                  <a:pt x="1208596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E7ADE68E-3B84-3417-A9EA-0412F9227E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78086" y="323386"/>
            <a:ext cx="5429312" cy="6333893"/>
          </a:xfrm>
        </p:spPr>
        <p:txBody>
          <a:bodyPr>
            <a:normAutofit/>
          </a:bodyPr>
          <a:lstStyle/>
          <a:p>
            <a:pPr lvl="1" fontAlgn="base"/>
            <a:r>
              <a:rPr lang="en-US" sz="1800" b="1" dirty="0" err="1"/>
              <a:t>Vaihe</a:t>
            </a:r>
            <a:r>
              <a:rPr lang="en-US" sz="1800" b="1" dirty="0"/>
              <a:t> 3 (</a:t>
            </a:r>
            <a:r>
              <a:rPr lang="en-US" sz="1800" b="1" dirty="0" err="1"/>
              <a:t>torstai</a:t>
            </a:r>
            <a:r>
              <a:rPr lang="en-US" sz="1800" b="1" dirty="0"/>
              <a:t> 15.10.2026 </a:t>
            </a:r>
            <a:r>
              <a:rPr lang="en-US" sz="1800" b="1" dirty="0" err="1"/>
              <a:t>klo</a:t>
            </a:r>
            <a:r>
              <a:rPr lang="en-US" sz="1800" b="1" dirty="0"/>
              <a:t> 1800-2100): </a:t>
            </a:r>
          </a:p>
          <a:p>
            <a:pPr lvl="1" fontAlgn="base"/>
            <a:r>
              <a:rPr lang="en-US" sz="1800" b="1" dirty="0" err="1"/>
              <a:t>Yhteinen</a:t>
            </a:r>
            <a:r>
              <a:rPr lang="en-US" sz="1800" b="1" dirty="0"/>
              <a:t> </a:t>
            </a:r>
            <a:r>
              <a:rPr lang="en-US" sz="1800" b="1" dirty="0" err="1"/>
              <a:t>etäkokous</a:t>
            </a:r>
            <a:r>
              <a:rPr lang="en-US" sz="1800" b="1" dirty="0"/>
              <a:t> 1 </a:t>
            </a:r>
            <a:r>
              <a:rPr lang="en-US" sz="1800" b="1" dirty="0" err="1"/>
              <a:t>jossa</a:t>
            </a:r>
            <a:r>
              <a:rPr lang="en-US" sz="1800" b="1" dirty="0"/>
              <a:t> </a:t>
            </a:r>
            <a:r>
              <a:rPr lang="en-US" sz="1800" b="1" dirty="0" err="1"/>
              <a:t>seurojen</a:t>
            </a:r>
            <a:r>
              <a:rPr lang="en-US" sz="1800" b="1" dirty="0"/>
              <a:t> </a:t>
            </a:r>
            <a:r>
              <a:rPr lang="en-US" sz="1800" b="1" dirty="0" err="1"/>
              <a:t>tarjonta</a:t>
            </a:r>
            <a:r>
              <a:rPr lang="en-US" sz="1800" b="1" dirty="0"/>
              <a:t> ja </a:t>
            </a:r>
            <a:r>
              <a:rPr lang="en-US" sz="1800" b="1" dirty="0" err="1"/>
              <a:t>luokkaliittojen</a:t>
            </a:r>
            <a:r>
              <a:rPr lang="en-US" sz="1800" b="1" dirty="0"/>
              <a:t> </a:t>
            </a:r>
            <a:r>
              <a:rPr lang="en-US" sz="1800" b="1" dirty="0" err="1"/>
              <a:t>tarpeet</a:t>
            </a:r>
            <a:r>
              <a:rPr lang="en-US" sz="1800" b="1" dirty="0"/>
              <a:t> </a:t>
            </a:r>
            <a:r>
              <a:rPr lang="en-US" sz="1800" b="1" dirty="0" err="1"/>
              <a:t>kohdennetaan</a:t>
            </a:r>
            <a:r>
              <a:rPr lang="en-US" sz="1800" b="1" dirty="0"/>
              <a:t> ja </a:t>
            </a:r>
            <a:r>
              <a:rPr lang="en-US" sz="1800" b="1" dirty="0" err="1"/>
              <a:t>muodostuu</a:t>
            </a:r>
            <a:r>
              <a:rPr lang="en-US" sz="1800" b="1" dirty="0"/>
              <a:t> </a:t>
            </a:r>
            <a:r>
              <a:rPr lang="en-US" sz="1800" b="1" dirty="0" err="1"/>
              <a:t>alustava</a:t>
            </a:r>
            <a:r>
              <a:rPr lang="en-US" sz="1800" b="1" dirty="0"/>
              <a:t> </a:t>
            </a:r>
            <a:r>
              <a:rPr lang="en-US" sz="1800" b="1" dirty="0" err="1"/>
              <a:t>kilpailukalenteri</a:t>
            </a:r>
            <a:r>
              <a:rPr lang="en-US" sz="1800" b="1" dirty="0"/>
              <a:t>.</a:t>
            </a:r>
          </a:p>
          <a:p>
            <a:pPr lvl="2" fontAlgn="base"/>
            <a:r>
              <a:rPr lang="en-US" sz="1400" b="1" dirty="0" err="1"/>
              <a:t>Suunnittelukokouksen</a:t>
            </a:r>
            <a:r>
              <a:rPr lang="en-US" sz="1400" b="1" dirty="0"/>
              <a:t> </a:t>
            </a:r>
            <a:r>
              <a:rPr lang="en-US" sz="1400" b="1" dirty="0" err="1"/>
              <a:t>johtaa</a:t>
            </a:r>
            <a:r>
              <a:rPr lang="en-US" sz="1400" b="1" dirty="0"/>
              <a:t> SPV / KPT </a:t>
            </a:r>
            <a:r>
              <a:rPr lang="en-US" sz="1400" b="1" dirty="0" err="1"/>
              <a:t>nimeämä</a:t>
            </a:r>
            <a:r>
              <a:rPr lang="en-US" sz="1400" b="1" dirty="0"/>
              <a:t> </a:t>
            </a:r>
            <a:r>
              <a:rPr lang="en-US" sz="1400" b="1" dirty="0" err="1"/>
              <a:t>taho</a:t>
            </a:r>
            <a:r>
              <a:rPr lang="en-US" sz="1400" b="1" dirty="0"/>
              <a:t> tai </a:t>
            </a:r>
            <a:r>
              <a:rPr lang="en-US" sz="1400" b="1" dirty="0" err="1"/>
              <a:t>henkilö</a:t>
            </a:r>
            <a:r>
              <a:rPr lang="en-US" sz="1400" b="1" dirty="0"/>
              <a:t>. </a:t>
            </a:r>
            <a:r>
              <a:rPr lang="en-US" sz="1400" b="1" dirty="0" err="1"/>
              <a:t>Kutsut</a:t>
            </a:r>
            <a:r>
              <a:rPr lang="en-US" sz="1400" b="1" dirty="0"/>
              <a:t> </a:t>
            </a:r>
            <a:r>
              <a:rPr lang="en-US" sz="1400" b="1" dirty="0" err="1"/>
              <a:t>etäkokoukseen</a:t>
            </a:r>
            <a:r>
              <a:rPr lang="en-US" sz="1400" b="1" dirty="0"/>
              <a:t> </a:t>
            </a:r>
            <a:r>
              <a:rPr lang="en-US" sz="1400" b="1" dirty="0" err="1"/>
              <a:t>lähettää</a:t>
            </a:r>
            <a:r>
              <a:rPr lang="en-US" sz="1400" b="1" dirty="0"/>
              <a:t> SPV. </a:t>
            </a:r>
          </a:p>
          <a:p>
            <a:pPr lvl="2" fontAlgn="base"/>
            <a:r>
              <a:rPr lang="en-US" sz="1400" b="1" dirty="0" err="1"/>
              <a:t>Luokkaliittojen</a:t>
            </a:r>
            <a:r>
              <a:rPr lang="en-US" sz="1400" b="1" dirty="0"/>
              <a:t> ja </a:t>
            </a:r>
            <a:r>
              <a:rPr lang="en-US" sz="1400" b="1" dirty="0" err="1"/>
              <a:t>seurojen</a:t>
            </a:r>
            <a:r>
              <a:rPr lang="en-US" sz="1400" b="1" dirty="0"/>
              <a:t> </a:t>
            </a:r>
            <a:r>
              <a:rPr lang="en-US" sz="1400" b="1" dirty="0" err="1"/>
              <a:t>aktiivinen</a:t>
            </a:r>
            <a:r>
              <a:rPr lang="en-US" sz="1400" b="1" dirty="0"/>
              <a:t> </a:t>
            </a:r>
            <a:r>
              <a:rPr lang="en-US" sz="1400" b="1" dirty="0" err="1"/>
              <a:t>ote</a:t>
            </a:r>
            <a:r>
              <a:rPr lang="en-US" sz="1400" b="1" dirty="0"/>
              <a:t> </a:t>
            </a:r>
            <a:r>
              <a:rPr lang="en-US" sz="1400" b="1" dirty="0" err="1"/>
              <a:t>ennen</a:t>
            </a:r>
            <a:r>
              <a:rPr lang="en-US" sz="1400" b="1" dirty="0"/>
              <a:t> </a:t>
            </a:r>
            <a:r>
              <a:rPr lang="en-US" sz="1400" b="1" dirty="0" err="1"/>
              <a:t>etäkokousta</a:t>
            </a:r>
            <a:r>
              <a:rPr lang="en-US" sz="1400" b="1" dirty="0"/>
              <a:t> </a:t>
            </a:r>
            <a:r>
              <a:rPr lang="en-US" sz="1400" b="1" dirty="0" err="1"/>
              <a:t>varmistaa</a:t>
            </a:r>
            <a:r>
              <a:rPr lang="en-US" sz="1400" b="1" dirty="0"/>
              <a:t> </a:t>
            </a:r>
            <a:r>
              <a:rPr lang="en-US" sz="1400" b="1" dirty="0" err="1"/>
              <a:t>hyvän</a:t>
            </a:r>
            <a:r>
              <a:rPr lang="en-US" sz="1400" b="1" dirty="0"/>
              <a:t> </a:t>
            </a:r>
            <a:r>
              <a:rPr lang="en-US" sz="1400" b="1" dirty="0" err="1"/>
              <a:t>lopputuloksen</a:t>
            </a:r>
            <a:r>
              <a:rPr lang="en-US" sz="1400" b="1" dirty="0"/>
              <a:t>.</a:t>
            </a:r>
          </a:p>
          <a:p>
            <a:pPr lvl="2" fontAlgn="base"/>
            <a:r>
              <a:rPr lang="en-US" sz="1400" b="1" dirty="0" err="1"/>
              <a:t>Kokouksessa</a:t>
            </a:r>
            <a:r>
              <a:rPr lang="en-US" sz="1400" b="1" dirty="0"/>
              <a:t> </a:t>
            </a:r>
            <a:r>
              <a:rPr lang="en-US" sz="1400" b="1" dirty="0" err="1"/>
              <a:t>käsitellään</a:t>
            </a:r>
            <a:r>
              <a:rPr lang="en-US" sz="1400" b="1" dirty="0"/>
              <a:t> </a:t>
            </a:r>
            <a:r>
              <a:rPr lang="en-US" sz="1400" b="1" dirty="0" err="1"/>
              <a:t>jokainen</a:t>
            </a:r>
            <a:r>
              <a:rPr lang="en-US" sz="1400" b="1" dirty="0"/>
              <a:t> M2S-järjestelmän </a:t>
            </a:r>
            <a:r>
              <a:rPr lang="en-US" sz="1400" b="1" dirty="0" err="1"/>
              <a:t>kilpailu</a:t>
            </a:r>
            <a:r>
              <a:rPr lang="en-US" sz="1400" b="1" dirty="0"/>
              <a:t>, </a:t>
            </a:r>
            <a:r>
              <a:rPr lang="en-US" sz="1400" b="1" dirty="0" err="1"/>
              <a:t>joten</a:t>
            </a:r>
            <a:r>
              <a:rPr lang="en-US" sz="1400" b="1" dirty="0"/>
              <a:t> </a:t>
            </a:r>
            <a:r>
              <a:rPr lang="en-US" sz="1400" b="1" dirty="0" err="1"/>
              <a:t>ennakkovalmistelut</a:t>
            </a:r>
            <a:r>
              <a:rPr lang="en-US" sz="1400" b="1" dirty="0"/>
              <a:t> </a:t>
            </a:r>
            <a:r>
              <a:rPr lang="en-US" sz="1400" b="1" dirty="0" err="1"/>
              <a:t>ovat</a:t>
            </a:r>
            <a:r>
              <a:rPr lang="en-US" sz="1400" b="1" dirty="0"/>
              <a:t> </a:t>
            </a:r>
            <a:r>
              <a:rPr lang="en-US" sz="1400" b="1" dirty="0" err="1"/>
              <a:t>kriittiset</a:t>
            </a:r>
            <a:r>
              <a:rPr lang="en-US" sz="1400" b="1" dirty="0"/>
              <a:t> – </a:t>
            </a:r>
            <a:r>
              <a:rPr lang="en-US" sz="1400" b="1" dirty="0" err="1"/>
              <a:t>kokouksessa</a:t>
            </a:r>
            <a:r>
              <a:rPr lang="en-US" sz="1400" b="1" dirty="0"/>
              <a:t> EI </a:t>
            </a:r>
            <a:r>
              <a:rPr lang="en-US" sz="1400" b="1" dirty="0" err="1"/>
              <a:t>käsitellä</a:t>
            </a:r>
            <a:r>
              <a:rPr lang="en-US" sz="1400" b="1" dirty="0"/>
              <a:t> </a:t>
            </a:r>
            <a:r>
              <a:rPr lang="en-US" sz="1400" b="1" dirty="0" err="1"/>
              <a:t>kilpailuja</a:t>
            </a:r>
            <a:r>
              <a:rPr lang="en-US" sz="1400" b="1" dirty="0"/>
              <a:t> </a:t>
            </a:r>
            <a:r>
              <a:rPr lang="en-US" sz="1400" b="1" dirty="0" err="1"/>
              <a:t>yksityiskohtaisesti</a:t>
            </a:r>
            <a:r>
              <a:rPr lang="en-US" sz="1400" b="1" dirty="0"/>
              <a:t> </a:t>
            </a:r>
            <a:r>
              <a:rPr lang="en-US" sz="1400" b="1" dirty="0" err="1"/>
              <a:t>vaan</a:t>
            </a:r>
            <a:r>
              <a:rPr lang="en-US" sz="1400" b="1" dirty="0"/>
              <a:t> se on </a:t>
            </a:r>
            <a:r>
              <a:rPr lang="en-US" sz="1400" b="1" dirty="0" err="1"/>
              <a:t>osa</a:t>
            </a:r>
            <a:r>
              <a:rPr lang="en-US" sz="1400" b="1" dirty="0"/>
              <a:t> </a:t>
            </a:r>
            <a:r>
              <a:rPr lang="en-US" sz="1400" b="1" dirty="0" err="1"/>
              <a:t>seuran</a:t>
            </a:r>
            <a:r>
              <a:rPr lang="en-US" sz="1400" b="1" dirty="0"/>
              <a:t> </a:t>
            </a:r>
            <a:r>
              <a:rPr lang="en-US" sz="1400" b="1" dirty="0" err="1"/>
              <a:t>omaa</a:t>
            </a:r>
            <a:r>
              <a:rPr lang="en-US" sz="1400" b="1" dirty="0"/>
              <a:t> </a:t>
            </a:r>
            <a:r>
              <a:rPr lang="en-US" sz="1400" b="1" dirty="0" err="1"/>
              <a:t>kilpailujen</a:t>
            </a:r>
            <a:r>
              <a:rPr lang="en-US" sz="1400" b="1" dirty="0"/>
              <a:t> </a:t>
            </a:r>
            <a:r>
              <a:rPr lang="en-US" sz="1400" b="1" dirty="0" err="1"/>
              <a:t>suunnittelua</a:t>
            </a:r>
            <a:r>
              <a:rPr lang="en-US" sz="1400" b="1" dirty="0"/>
              <a:t> ja </a:t>
            </a:r>
            <a:r>
              <a:rPr lang="en-US" sz="1400" b="1" dirty="0" err="1"/>
              <a:t>ei</a:t>
            </a:r>
            <a:r>
              <a:rPr lang="en-US" sz="1400" b="1" dirty="0"/>
              <a:t> </a:t>
            </a:r>
            <a:r>
              <a:rPr lang="en-US" sz="1400" b="1" dirty="0" err="1"/>
              <a:t>siten</a:t>
            </a:r>
            <a:r>
              <a:rPr lang="en-US" sz="1400" b="1" dirty="0"/>
              <a:t> </a:t>
            </a:r>
            <a:r>
              <a:rPr lang="en-US" sz="1400" b="1" dirty="0" err="1"/>
              <a:t>liity</a:t>
            </a:r>
            <a:r>
              <a:rPr lang="en-US" sz="1400" b="1" dirty="0"/>
              <a:t> </a:t>
            </a:r>
            <a:r>
              <a:rPr lang="en-US" sz="1400" b="1" dirty="0" err="1"/>
              <a:t>kalenterin</a:t>
            </a:r>
            <a:r>
              <a:rPr lang="en-US" sz="1400" b="1" dirty="0"/>
              <a:t> </a:t>
            </a:r>
            <a:r>
              <a:rPr lang="en-US" sz="1400" b="1" dirty="0" err="1"/>
              <a:t>rakentamiseen</a:t>
            </a:r>
            <a:r>
              <a:rPr lang="en-US" sz="1400" b="1" dirty="0"/>
              <a:t>.</a:t>
            </a:r>
          </a:p>
          <a:p>
            <a:pPr lvl="2" fontAlgn="base"/>
            <a:r>
              <a:rPr lang="en-US" sz="1400" b="1" dirty="0" err="1"/>
              <a:t>Ennakkovalmisteluita</a:t>
            </a:r>
            <a:r>
              <a:rPr lang="en-US" sz="1400" b="1" dirty="0"/>
              <a:t> </a:t>
            </a:r>
            <a:r>
              <a:rPr lang="en-US" sz="1400" b="1" dirty="0" err="1"/>
              <a:t>ovat</a:t>
            </a:r>
            <a:r>
              <a:rPr lang="en-US" sz="1400" b="1" dirty="0"/>
              <a:t> (</a:t>
            </a:r>
            <a:r>
              <a:rPr lang="en-US" sz="1400" b="1" dirty="0" err="1"/>
              <a:t>vastuut</a:t>
            </a:r>
            <a:r>
              <a:rPr lang="en-US" sz="1400" b="1" dirty="0"/>
              <a:t> </a:t>
            </a:r>
            <a:r>
              <a:rPr lang="en-US" sz="1400" b="1" dirty="0" err="1"/>
              <a:t>suluissa</a:t>
            </a:r>
            <a:r>
              <a:rPr lang="en-US" sz="1400" b="1" dirty="0"/>
              <a:t>):</a:t>
            </a:r>
          </a:p>
          <a:p>
            <a:pPr lvl="3" fontAlgn="base"/>
            <a:r>
              <a:rPr lang="en-US" sz="1200" b="1" dirty="0" err="1"/>
              <a:t>Kilpailun</a:t>
            </a:r>
            <a:r>
              <a:rPr lang="en-US" sz="1200" b="1" dirty="0"/>
              <a:t> </a:t>
            </a:r>
            <a:r>
              <a:rPr lang="en-US" sz="1200" b="1" dirty="0" err="1"/>
              <a:t>nimi</a:t>
            </a:r>
            <a:r>
              <a:rPr lang="en-US" sz="1200" b="1" dirty="0"/>
              <a:t>, </a:t>
            </a:r>
            <a:r>
              <a:rPr lang="en-US" sz="1200" b="1" dirty="0" err="1"/>
              <a:t>ajankohta</a:t>
            </a:r>
            <a:r>
              <a:rPr lang="en-US" sz="1200" b="1" dirty="0"/>
              <a:t>, </a:t>
            </a:r>
            <a:r>
              <a:rPr lang="en-US" sz="1200" b="1" dirty="0" err="1"/>
              <a:t>taso</a:t>
            </a:r>
            <a:r>
              <a:rPr lang="en-US" sz="1200" b="1" dirty="0"/>
              <a:t>, </a:t>
            </a:r>
            <a:r>
              <a:rPr lang="en-US" sz="1200" b="1" dirty="0" err="1"/>
              <a:t>kilpailuluokat</a:t>
            </a:r>
            <a:r>
              <a:rPr lang="en-US" sz="1200" b="1" dirty="0"/>
              <a:t>, </a:t>
            </a:r>
            <a:r>
              <a:rPr lang="en-US" sz="1200" b="1" dirty="0" err="1"/>
              <a:t>mahdollinen</a:t>
            </a:r>
            <a:r>
              <a:rPr lang="en-US" sz="1200" b="1" dirty="0"/>
              <a:t> SM-status (</a:t>
            </a:r>
            <a:r>
              <a:rPr lang="en-US" sz="1200" b="1" dirty="0" err="1"/>
              <a:t>seura</a:t>
            </a:r>
            <a:r>
              <a:rPr lang="en-US" sz="1200" b="1" dirty="0"/>
              <a:t>)</a:t>
            </a:r>
          </a:p>
          <a:p>
            <a:pPr lvl="3" fontAlgn="base"/>
            <a:r>
              <a:rPr lang="en-US" sz="1200" b="1" dirty="0" err="1"/>
              <a:t>Seurojen</a:t>
            </a:r>
            <a:r>
              <a:rPr lang="en-US" sz="1200" b="1" dirty="0"/>
              <a:t> </a:t>
            </a:r>
            <a:r>
              <a:rPr lang="en-US" sz="1200" b="1" dirty="0" err="1"/>
              <a:t>tarjoamien</a:t>
            </a:r>
            <a:r>
              <a:rPr lang="en-US" sz="1200" b="1" dirty="0"/>
              <a:t> </a:t>
            </a:r>
            <a:r>
              <a:rPr lang="en-US" sz="1200" b="1" dirty="0" err="1"/>
              <a:t>kilpailujen</a:t>
            </a:r>
            <a:r>
              <a:rPr lang="en-US" sz="1200" b="1" dirty="0"/>
              <a:t> </a:t>
            </a:r>
            <a:r>
              <a:rPr lang="en-US" sz="1200" b="1" dirty="0" err="1"/>
              <a:t>valinta</a:t>
            </a:r>
            <a:r>
              <a:rPr lang="en-US" sz="1200" b="1" dirty="0"/>
              <a:t> </a:t>
            </a:r>
            <a:r>
              <a:rPr lang="en-US" sz="1200" b="1" dirty="0" err="1"/>
              <a:t>omalle</a:t>
            </a:r>
            <a:r>
              <a:rPr lang="en-US" sz="1200" b="1" dirty="0"/>
              <a:t> </a:t>
            </a:r>
            <a:r>
              <a:rPr lang="en-US" sz="1200" b="1" dirty="0" err="1"/>
              <a:t>luokalle</a:t>
            </a:r>
            <a:r>
              <a:rPr lang="en-US" sz="1200" b="1" dirty="0"/>
              <a:t> (</a:t>
            </a:r>
            <a:r>
              <a:rPr lang="en-US" sz="1200" b="1" dirty="0" err="1"/>
              <a:t>luokkaliitto</a:t>
            </a:r>
            <a:r>
              <a:rPr lang="en-US" sz="1200" b="1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65662390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D2F87F-F364-7B76-E5BE-70A89247D2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DE5F63D7-88BB-ACE3-2EA9-8F1D30BA66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6537" y="4177991"/>
            <a:ext cx="4029989" cy="1330839"/>
          </a:xfrm>
        </p:spPr>
        <p:txBody>
          <a:bodyPr>
            <a:normAutofit fontScale="90000"/>
          </a:bodyPr>
          <a:lstStyle/>
          <a:p>
            <a:r>
              <a:rPr lang="fi-FI" b="1" dirty="0"/>
              <a:t>2027 SUUNNITTELUN TOTEUTUS 4</a:t>
            </a:r>
          </a:p>
        </p:txBody>
      </p:sp>
      <p:pic>
        <p:nvPicPr>
          <p:cNvPr id="5" name="Kuva 4">
            <a:extLst>
              <a:ext uri="{FF2B5EF4-FFF2-40B4-BE49-F238E27FC236}">
                <a16:creationId xmlns:a16="http://schemas.microsoft.com/office/drawing/2014/main" id="{BB58918D-823F-51F1-7B0E-7E558C95EA6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69" r="311" b="2"/>
          <a:stretch>
            <a:fillRect/>
          </a:stretch>
        </p:blipFill>
        <p:spPr>
          <a:xfrm>
            <a:off x="16" y="11"/>
            <a:ext cx="2483918" cy="3290911"/>
          </a:xfrm>
          <a:custGeom>
            <a:avLst/>
            <a:gdLst/>
            <a:ahLst/>
            <a:cxnLst/>
            <a:rect l="l" t="t" r="r" b="b"/>
            <a:pathLst>
              <a:path w="6901731" h="6858000">
                <a:moveTo>
                  <a:pt x="0" y="0"/>
                </a:moveTo>
                <a:lnTo>
                  <a:pt x="6897896" y="5958"/>
                </a:lnTo>
                <a:lnTo>
                  <a:pt x="6866823" y="62592"/>
                </a:lnTo>
                <a:lnTo>
                  <a:pt x="6901731" y="89476"/>
                </a:lnTo>
                <a:lnTo>
                  <a:pt x="6901731" y="103833"/>
                </a:lnTo>
                <a:lnTo>
                  <a:pt x="6900034" y="110092"/>
                </a:lnTo>
                <a:lnTo>
                  <a:pt x="6901731" y="113679"/>
                </a:lnTo>
                <a:lnTo>
                  <a:pt x="6901731" y="405560"/>
                </a:lnTo>
                <a:lnTo>
                  <a:pt x="6900456" y="429509"/>
                </a:lnTo>
                <a:cubicBezTo>
                  <a:pt x="6892773" y="535647"/>
                  <a:pt x="6878314" y="537918"/>
                  <a:pt x="6886342" y="636808"/>
                </a:cubicBezTo>
                <a:cubicBezTo>
                  <a:pt x="6892506" y="756883"/>
                  <a:pt x="6864504" y="771443"/>
                  <a:pt x="6851784" y="839073"/>
                </a:cubicBezTo>
                <a:cubicBezTo>
                  <a:pt x="6838675" y="892655"/>
                  <a:pt x="6864124" y="961738"/>
                  <a:pt x="6845760" y="994930"/>
                </a:cubicBezTo>
                <a:cubicBezTo>
                  <a:pt x="6833572" y="1024166"/>
                  <a:pt x="6859282" y="1058905"/>
                  <a:pt x="6845601" y="1112932"/>
                </a:cubicBezTo>
                <a:cubicBezTo>
                  <a:pt x="6838700" y="1149910"/>
                  <a:pt x="6829138" y="1151035"/>
                  <a:pt x="6820235" y="1187433"/>
                </a:cubicBezTo>
                <a:cubicBezTo>
                  <a:pt x="6815504" y="1196464"/>
                  <a:pt x="6777707" y="1338549"/>
                  <a:pt x="6759643" y="1337010"/>
                </a:cubicBezTo>
                <a:cubicBezTo>
                  <a:pt x="6737660" y="1337296"/>
                  <a:pt x="6760650" y="1396341"/>
                  <a:pt x="6736375" y="1382272"/>
                </a:cubicBezTo>
                <a:cubicBezTo>
                  <a:pt x="6755741" y="1415836"/>
                  <a:pt x="6714675" y="1414567"/>
                  <a:pt x="6701292" y="1432111"/>
                </a:cubicBezTo>
                <a:cubicBezTo>
                  <a:pt x="6721110" y="1460185"/>
                  <a:pt x="6692106" y="1490815"/>
                  <a:pt x="6686578" y="1518624"/>
                </a:cubicBezTo>
                <a:cubicBezTo>
                  <a:pt x="6682512" y="1567002"/>
                  <a:pt x="6679579" y="1571443"/>
                  <a:pt x="6670824" y="1607743"/>
                </a:cubicBezTo>
                <a:cubicBezTo>
                  <a:pt x="6671133" y="1629590"/>
                  <a:pt x="6663161" y="1656870"/>
                  <a:pt x="6664392" y="1696405"/>
                </a:cubicBezTo>
                <a:cubicBezTo>
                  <a:pt x="6655686" y="1770486"/>
                  <a:pt x="6641938" y="1757082"/>
                  <a:pt x="6642880" y="1812372"/>
                </a:cubicBezTo>
                <a:cubicBezTo>
                  <a:pt x="6638579" y="1872475"/>
                  <a:pt x="6619231" y="1825476"/>
                  <a:pt x="6612547" y="1876437"/>
                </a:cubicBezTo>
                <a:cubicBezTo>
                  <a:pt x="6600695" y="1913834"/>
                  <a:pt x="6591061" y="1923231"/>
                  <a:pt x="6571760" y="1953331"/>
                </a:cubicBezTo>
                <a:cubicBezTo>
                  <a:pt x="6561039" y="1989021"/>
                  <a:pt x="6544090" y="2087896"/>
                  <a:pt x="6520213" y="2096455"/>
                </a:cubicBezTo>
                <a:lnTo>
                  <a:pt x="6492461" y="2188148"/>
                </a:lnTo>
                <a:cubicBezTo>
                  <a:pt x="6504372" y="2211333"/>
                  <a:pt x="6489131" y="2253220"/>
                  <a:pt x="6471854" y="2259117"/>
                </a:cubicBezTo>
                <a:cubicBezTo>
                  <a:pt x="6466151" y="2287829"/>
                  <a:pt x="6440452" y="2301346"/>
                  <a:pt x="6439832" y="2328334"/>
                </a:cubicBezTo>
                <a:cubicBezTo>
                  <a:pt x="6431013" y="2351201"/>
                  <a:pt x="6444250" y="2396409"/>
                  <a:pt x="6425162" y="2408211"/>
                </a:cubicBezTo>
                <a:lnTo>
                  <a:pt x="6417221" y="2427382"/>
                </a:lnTo>
                <a:lnTo>
                  <a:pt x="6425030" y="2464387"/>
                </a:lnTo>
                <a:lnTo>
                  <a:pt x="6406293" y="2472223"/>
                </a:lnTo>
                <a:cubicBezTo>
                  <a:pt x="6406862" y="2477277"/>
                  <a:pt x="6406486" y="2491723"/>
                  <a:pt x="6405400" y="2493547"/>
                </a:cubicBezTo>
                <a:lnTo>
                  <a:pt x="6374829" y="2532070"/>
                </a:lnTo>
                <a:cubicBezTo>
                  <a:pt x="6374597" y="2545374"/>
                  <a:pt x="6360976" y="2563797"/>
                  <a:pt x="6350864" y="2577422"/>
                </a:cubicBezTo>
                <a:cubicBezTo>
                  <a:pt x="6327056" y="2632768"/>
                  <a:pt x="6341262" y="2616275"/>
                  <a:pt x="6329174" y="2663854"/>
                </a:cubicBezTo>
                <a:cubicBezTo>
                  <a:pt x="6326303" y="2703642"/>
                  <a:pt x="6332854" y="2709643"/>
                  <a:pt x="6315095" y="2741507"/>
                </a:cubicBezTo>
                <a:cubicBezTo>
                  <a:pt x="6319921" y="2740191"/>
                  <a:pt x="6321925" y="2742004"/>
                  <a:pt x="6322463" y="2745641"/>
                </a:cubicBezTo>
                <a:cubicBezTo>
                  <a:pt x="6322245" y="2747982"/>
                  <a:pt x="6322027" y="2750323"/>
                  <a:pt x="6321808" y="2752663"/>
                </a:cubicBezTo>
                <a:lnTo>
                  <a:pt x="6314569" y="2756718"/>
                </a:lnTo>
                <a:cubicBezTo>
                  <a:pt x="6289324" y="2773686"/>
                  <a:pt x="6317551" y="2780051"/>
                  <a:pt x="6315211" y="2811618"/>
                </a:cubicBezTo>
                <a:cubicBezTo>
                  <a:pt x="6315620" y="2826627"/>
                  <a:pt x="6296047" y="2885298"/>
                  <a:pt x="6302211" y="2882314"/>
                </a:cubicBezTo>
                <a:lnTo>
                  <a:pt x="6286167" y="2949597"/>
                </a:lnTo>
                <a:cubicBezTo>
                  <a:pt x="6286401" y="2994618"/>
                  <a:pt x="6286615" y="2971464"/>
                  <a:pt x="6287037" y="3008578"/>
                </a:cubicBezTo>
                <a:cubicBezTo>
                  <a:pt x="6293795" y="3029535"/>
                  <a:pt x="6274405" y="3114154"/>
                  <a:pt x="6259150" y="3123139"/>
                </a:cubicBezTo>
                <a:cubicBezTo>
                  <a:pt x="6250085" y="3189063"/>
                  <a:pt x="6269067" y="3151280"/>
                  <a:pt x="6272249" y="3227854"/>
                </a:cubicBezTo>
                <a:cubicBezTo>
                  <a:pt x="6278775" y="3295842"/>
                  <a:pt x="6289216" y="3303765"/>
                  <a:pt x="6292288" y="3378383"/>
                </a:cubicBezTo>
                <a:cubicBezTo>
                  <a:pt x="6303894" y="3395995"/>
                  <a:pt x="6287498" y="3432581"/>
                  <a:pt x="6288328" y="3459618"/>
                </a:cubicBezTo>
                <a:cubicBezTo>
                  <a:pt x="6289158" y="3486653"/>
                  <a:pt x="6299937" y="3538735"/>
                  <a:pt x="6297272" y="3540603"/>
                </a:cubicBezTo>
                <a:cubicBezTo>
                  <a:pt x="6296849" y="3577379"/>
                  <a:pt x="6294184" y="3587943"/>
                  <a:pt x="6291001" y="3638374"/>
                </a:cubicBezTo>
                <a:cubicBezTo>
                  <a:pt x="6283026" y="3666794"/>
                  <a:pt x="6265833" y="3731744"/>
                  <a:pt x="6283592" y="3763609"/>
                </a:cubicBezTo>
                <a:cubicBezTo>
                  <a:pt x="6264286" y="3758340"/>
                  <a:pt x="6290177" y="3803150"/>
                  <a:pt x="6274068" y="3814506"/>
                </a:cubicBezTo>
                <a:cubicBezTo>
                  <a:pt x="6260645" y="3821643"/>
                  <a:pt x="6265372" y="3836902"/>
                  <a:pt x="6262850" y="3850454"/>
                </a:cubicBezTo>
                <a:cubicBezTo>
                  <a:pt x="6250418" y="3863479"/>
                  <a:pt x="6250660" y="3955243"/>
                  <a:pt x="6257357" y="3975474"/>
                </a:cubicBezTo>
                <a:cubicBezTo>
                  <a:pt x="6245091" y="4036737"/>
                  <a:pt x="6237535" y="4029237"/>
                  <a:pt x="6257889" y="4073155"/>
                </a:cubicBezTo>
                <a:cubicBezTo>
                  <a:pt x="6259272" y="4085906"/>
                  <a:pt x="6239882" y="4116397"/>
                  <a:pt x="6237441" y="4126638"/>
                </a:cubicBezTo>
                <a:lnTo>
                  <a:pt x="6245587" y="4172738"/>
                </a:lnTo>
                <a:lnTo>
                  <a:pt x="6235772" y="4176721"/>
                </a:lnTo>
                <a:lnTo>
                  <a:pt x="6233287" y="4195136"/>
                </a:lnTo>
                <a:lnTo>
                  <a:pt x="6234619" y="4280850"/>
                </a:lnTo>
                <a:cubicBezTo>
                  <a:pt x="6239453" y="4320763"/>
                  <a:pt x="6223309" y="4337596"/>
                  <a:pt x="6219318" y="4402526"/>
                </a:cubicBezTo>
                <a:cubicBezTo>
                  <a:pt x="6205466" y="4516209"/>
                  <a:pt x="6216183" y="4588729"/>
                  <a:pt x="6216810" y="4651172"/>
                </a:cubicBezTo>
                <a:cubicBezTo>
                  <a:pt x="6217673" y="4756959"/>
                  <a:pt x="6228654" y="4824005"/>
                  <a:pt x="6225945" y="4916779"/>
                </a:cubicBezTo>
                <a:cubicBezTo>
                  <a:pt x="6217032" y="4993010"/>
                  <a:pt x="6264271" y="4984591"/>
                  <a:pt x="6230174" y="5051379"/>
                </a:cubicBezTo>
                <a:cubicBezTo>
                  <a:pt x="6235713" y="5056951"/>
                  <a:pt x="6239420" y="5163714"/>
                  <a:pt x="6242600" y="5170879"/>
                </a:cubicBezTo>
                <a:lnTo>
                  <a:pt x="6235996" y="5216428"/>
                </a:lnTo>
                <a:lnTo>
                  <a:pt x="6214638" y="5285298"/>
                </a:lnTo>
                <a:cubicBezTo>
                  <a:pt x="6211392" y="5297492"/>
                  <a:pt x="6225576" y="5312063"/>
                  <a:pt x="6228432" y="5317696"/>
                </a:cubicBezTo>
                <a:lnTo>
                  <a:pt x="6246496" y="5398787"/>
                </a:lnTo>
                <a:lnTo>
                  <a:pt x="6244793" y="5399530"/>
                </a:lnTo>
                <a:lnTo>
                  <a:pt x="6241695" y="5406948"/>
                </a:lnTo>
                <a:lnTo>
                  <a:pt x="6267461" y="5499413"/>
                </a:lnTo>
                <a:cubicBezTo>
                  <a:pt x="6285387" y="5533848"/>
                  <a:pt x="6284888" y="5550029"/>
                  <a:pt x="6295987" y="5582659"/>
                </a:cubicBezTo>
                <a:cubicBezTo>
                  <a:pt x="6311253" y="5681724"/>
                  <a:pt x="6295439" y="5695558"/>
                  <a:pt x="6364803" y="5784263"/>
                </a:cubicBezTo>
                <a:cubicBezTo>
                  <a:pt x="6379348" y="5818651"/>
                  <a:pt x="6412475" y="5906802"/>
                  <a:pt x="6423050" y="5922637"/>
                </a:cubicBezTo>
                <a:cubicBezTo>
                  <a:pt x="6445210" y="5973612"/>
                  <a:pt x="6468179" y="6023873"/>
                  <a:pt x="6497767" y="6090108"/>
                </a:cubicBezTo>
                <a:cubicBezTo>
                  <a:pt x="6571895" y="6150548"/>
                  <a:pt x="6572491" y="6236583"/>
                  <a:pt x="6606710" y="6281543"/>
                </a:cubicBezTo>
                <a:cubicBezTo>
                  <a:pt x="6633675" y="6335892"/>
                  <a:pt x="6654357" y="6388782"/>
                  <a:pt x="6667540" y="6443715"/>
                </a:cubicBezTo>
                <a:cubicBezTo>
                  <a:pt x="6685192" y="6466826"/>
                  <a:pt x="6650500" y="6508701"/>
                  <a:pt x="6659722" y="6550105"/>
                </a:cubicBezTo>
                <a:cubicBezTo>
                  <a:pt x="6665926" y="6645044"/>
                  <a:pt x="6669126" y="6627536"/>
                  <a:pt x="6671805" y="6687397"/>
                </a:cubicBezTo>
                <a:cubicBezTo>
                  <a:pt x="6682671" y="6733683"/>
                  <a:pt x="6665210" y="6772117"/>
                  <a:pt x="6669658" y="6806602"/>
                </a:cubicBezTo>
                <a:cubicBezTo>
                  <a:pt x="6661174" y="6812658"/>
                  <a:pt x="6667097" y="6831470"/>
                  <a:pt x="6675783" y="6850325"/>
                </a:cubicBezTo>
                <a:lnTo>
                  <a:pt x="6679704" y="6858000"/>
                </a:lnTo>
                <a:lnTo>
                  <a:pt x="4532241" y="6858000"/>
                </a:lnTo>
                <a:lnTo>
                  <a:pt x="1208596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40C5C17B-5A10-07D8-AF7A-B299FA1A02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78086" y="323386"/>
            <a:ext cx="5429312" cy="6333893"/>
          </a:xfrm>
        </p:spPr>
        <p:txBody>
          <a:bodyPr>
            <a:normAutofit/>
          </a:bodyPr>
          <a:lstStyle/>
          <a:p>
            <a:pPr lvl="1" fontAlgn="base"/>
            <a:r>
              <a:rPr lang="en-US" sz="1800" b="1" dirty="0" err="1"/>
              <a:t>Vaihe</a:t>
            </a:r>
            <a:r>
              <a:rPr lang="en-US" sz="1800" b="1" dirty="0"/>
              <a:t> 4 (</a:t>
            </a:r>
            <a:r>
              <a:rPr lang="en-US" sz="1800" b="1" dirty="0" err="1"/>
              <a:t>torstai</a:t>
            </a:r>
            <a:r>
              <a:rPr lang="en-US" sz="1800" b="1" dirty="0"/>
              <a:t> 29.10.2026 </a:t>
            </a:r>
            <a:r>
              <a:rPr lang="en-US" sz="1800" b="1" dirty="0" err="1"/>
              <a:t>klo</a:t>
            </a:r>
            <a:r>
              <a:rPr lang="en-US" sz="1800" b="1" dirty="0"/>
              <a:t> 1800-2100): </a:t>
            </a:r>
          </a:p>
          <a:p>
            <a:pPr lvl="1" fontAlgn="base"/>
            <a:r>
              <a:rPr lang="en-US" sz="1800" b="1" dirty="0" err="1"/>
              <a:t>Yhteinen</a:t>
            </a:r>
            <a:r>
              <a:rPr lang="en-US" sz="1800" b="1" dirty="0"/>
              <a:t> </a:t>
            </a:r>
            <a:r>
              <a:rPr lang="en-US" sz="1800" b="1" dirty="0" err="1"/>
              <a:t>etäkokous</a:t>
            </a:r>
            <a:r>
              <a:rPr lang="en-US" sz="1800" b="1" dirty="0"/>
              <a:t> 2 </a:t>
            </a:r>
            <a:r>
              <a:rPr lang="en-US" sz="1800" b="1" dirty="0" err="1"/>
              <a:t>jossa</a:t>
            </a:r>
            <a:r>
              <a:rPr lang="en-US" sz="1800" b="1" dirty="0"/>
              <a:t> </a:t>
            </a:r>
            <a:r>
              <a:rPr lang="en-US" sz="1800" b="1" dirty="0" err="1"/>
              <a:t>mahdolliset</a:t>
            </a:r>
            <a:r>
              <a:rPr lang="en-US" sz="1800" b="1" dirty="0"/>
              <a:t> </a:t>
            </a:r>
            <a:r>
              <a:rPr lang="en-US" sz="1800" b="1" dirty="0" err="1"/>
              <a:t>puutteet</a:t>
            </a:r>
            <a:r>
              <a:rPr lang="en-US" sz="1800" b="1" dirty="0"/>
              <a:t>/</a:t>
            </a:r>
            <a:r>
              <a:rPr lang="en-US" sz="1800" b="1" dirty="0" err="1"/>
              <a:t>kriittiset</a:t>
            </a:r>
            <a:r>
              <a:rPr lang="en-US" sz="1800" b="1" dirty="0"/>
              <a:t> </a:t>
            </a:r>
            <a:r>
              <a:rPr lang="en-US" sz="1800" b="1" dirty="0" err="1"/>
              <a:t>korjaukset</a:t>
            </a:r>
            <a:r>
              <a:rPr lang="en-US" sz="1800" b="1" dirty="0"/>
              <a:t> </a:t>
            </a:r>
            <a:r>
              <a:rPr lang="en-US" sz="1800" b="1" dirty="0" err="1"/>
              <a:t>seurojen</a:t>
            </a:r>
            <a:r>
              <a:rPr lang="en-US" sz="1800" b="1" dirty="0"/>
              <a:t> </a:t>
            </a:r>
            <a:r>
              <a:rPr lang="en-US" sz="1800" b="1" dirty="0" err="1"/>
              <a:t>tarjonnan</a:t>
            </a:r>
            <a:r>
              <a:rPr lang="en-US" sz="1800" b="1" dirty="0"/>
              <a:t> ja </a:t>
            </a:r>
            <a:r>
              <a:rPr lang="en-US" sz="1800" b="1" dirty="0" err="1"/>
              <a:t>luokkalittojen</a:t>
            </a:r>
            <a:r>
              <a:rPr lang="en-US" sz="1800" b="1" dirty="0"/>
              <a:t> </a:t>
            </a:r>
            <a:r>
              <a:rPr lang="en-US" sz="1800" b="1" dirty="0" err="1"/>
              <a:t>kysynnän</a:t>
            </a:r>
            <a:r>
              <a:rPr lang="en-US" sz="1800" b="1" dirty="0"/>
              <a:t> </a:t>
            </a:r>
            <a:r>
              <a:rPr lang="en-US" sz="1800" b="1" dirty="0" err="1"/>
              <a:t>välillä</a:t>
            </a:r>
            <a:r>
              <a:rPr lang="en-US" sz="1800" b="1" dirty="0"/>
              <a:t> </a:t>
            </a:r>
            <a:r>
              <a:rPr lang="en-US" sz="1800" b="1" dirty="0" err="1"/>
              <a:t>sovitetaan</a:t>
            </a:r>
            <a:r>
              <a:rPr lang="en-US" sz="1800" b="1" dirty="0"/>
              <a:t> </a:t>
            </a:r>
            <a:r>
              <a:rPr lang="en-US" sz="1800" b="1" dirty="0" err="1"/>
              <a:t>kohdilleen</a:t>
            </a:r>
            <a:r>
              <a:rPr lang="en-US" sz="1800" b="1" dirty="0"/>
              <a:t>. </a:t>
            </a:r>
            <a:r>
              <a:rPr lang="en-US" sz="1800" b="1" dirty="0" err="1"/>
              <a:t>Tämän</a:t>
            </a:r>
            <a:r>
              <a:rPr lang="en-US" sz="1800" b="1" dirty="0"/>
              <a:t> </a:t>
            </a:r>
            <a:r>
              <a:rPr lang="en-US" sz="1800" b="1" dirty="0" err="1"/>
              <a:t>jälkeen</a:t>
            </a:r>
            <a:r>
              <a:rPr lang="en-US" sz="1800" b="1" dirty="0"/>
              <a:t> </a:t>
            </a:r>
            <a:r>
              <a:rPr lang="en-US" sz="1800" b="1" dirty="0" err="1"/>
              <a:t>seuraavan</a:t>
            </a:r>
            <a:r>
              <a:rPr lang="en-US" sz="1800" b="1" dirty="0"/>
              <a:t> </a:t>
            </a:r>
            <a:r>
              <a:rPr lang="en-US" sz="1800" b="1" dirty="0" err="1"/>
              <a:t>kauden</a:t>
            </a:r>
            <a:r>
              <a:rPr lang="en-US" sz="1800" b="1" dirty="0"/>
              <a:t> </a:t>
            </a:r>
            <a:r>
              <a:rPr lang="en-US" sz="1800" b="1" dirty="0" err="1"/>
              <a:t>kilpailukalenteri</a:t>
            </a:r>
            <a:r>
              <a:rPr lang="en-US" sz="1800" b="1" dirty="0"/>
              <a:t> </a:t>
            </a:r>
            <a:r>
              <a:rPr lang="en-US" sz="1800" b="1" dirty="0" err="1"/>
              <a:t>mukaanlukien</a:t>
            </a:r>
            <a:r>
              <a:rPr lang="en-US" sz="1800" b="1" dirty="0"/>
              <a:t> </a:t>
            </a:r>
            <a:r>
              <a:rPr lang="en-US" sz="1800" b="1" dirty="0" err="1"/>
              <a:t>SM:t</a:t>
            </a:r>
            <a:r>
              <a:rPr lang="en-US" sz="1800" b="1" dirty="0"/>
              <a:t> </a:t>
            </a:r>
            <a:r>
              <a:rPr lang="en-US" sz="1800" b="1" dirty="0" err="1"/>
              <a:t>ovat</a:t>
            </a:r>
            <a:r>
              <a:rPr lang="en-US" sz="1800" b="1" dirty="0"/>
              <a:t> </a:t>
            </a:r>
            <a:r>
              <a:rPr lang="en-US" sz="1800" b="1" dirty="0" err="1"/>
              <a:t>valmiina</a:t>
            </a:r>
            <a:r>
              <a:rPr lang="en-US" sz="1800" b="1" dirty="0"/>
              <a:t> ja </a:t>
            </a:r>
            <a:r>
              <a:rPr lang="en-US" sz="1800" b="1" dirty="0" err="1"/>
              <a:t>kaikkien</a:t>
            </a:r>
            <a:r>
              <a:rPr lang="en-US" sz="1800" b="1" dirty="0"/>
              <a:t> </a:t>
            </a:r>
            <a:r>
              <a:rPr lang="en-US" sz="1800" b="1" dirty="0" err="1"/>
              <a:t>nähtävillä</a:t>
            </a:r>
            <a:r>
              <a:rPr lang="en-US" sz="1800" b="1" dirty="0"/>
              <a:t> M2S-järjestelmässä  – </a:t>
            </a:r>
            <a:r>
              <a:rPr lang="en-US" sz="1800" b="1" dirty="0" err="1"/>
              <a:t>NoR</a:t>
            </a:r>
            <a:r>
              <a:rPr lang="en-US" sz="1800" b="1" dirty="0"/>
              <a:t> ja </a:t>
            </a:r>
            <a:r>
              <a:rPr lang="en-US" sz="1800" b="1" dirty="0" err="1"/>
              <a:t>muut</a:t>
            </a:r>
            <a:r>
              <a:rPr lang="en-US" sz="1800" b="1" dirty="0"/>
              <a:t> </a:t>
            </a:r>
            <a:r>
              <a:rPr lang="en-US" sz="1800" b="1" dirty="0" err="1"/>
              <a:t>tuotteet</a:t>
            </a:r>
            <a:r>
              <a:rPr lang="en-US" sz="1800" b="1" dirty="0"/>
              <a:t> </a:t>
            </a:r>
            <a:r>
              <a:rPr lang="en-US" sz="1800" b="1" dirty="0" err="1"/>
              <a:t>liitetään</a:t>
            </a:r>
            <a:r>
              <a:rPr lang="en-US" sz="1800" b="1" dirty="0"/>
              <a:t> M2S Notice </a:t>
            </a:r>
            <a:r>
              <a:rPr lang="en-US" sz="1800" b="1" dirty="0" err="1"/>
              <a:t>Boardille</a:t>
            </a:r>
            <a:r>
              <a:rPr lang="en-US" sz="1800" b="1" dirty="0"/>
              <a:t> </a:t>
            </a:r>
            <a:r>
              <a:rPr lang="en-US" sz="1800" b="1" dirty="0" err="1"/>
              <a:t>myöhemmin</a:t>
            </a:r>
            <a:r>
              <a:rPr lang="en-US" sz="1800" b="1" dirty="0"/>
              <a:t> </a:t>
            </a:r>
            <a:r>
              <a:rPr lang="en-US" sz="1800" b="1" dirty="0" err="1"/>
              <a:t>sääntöjen</a:t>
            </a:r>
            <a:r>
              <a:rPr lang="en-US" sz="1800" b="1" dirty="0"/>
              <a:t> </a:t>
            </a:r>
            <a:r>
              <a:rPr lang="en-US" sz="1800" b="1" dirty="0" err="1"/>
              <a:t>mukaisesti</a:t>
            </a:r>
            <a:r>
              <a:rPr lang="en-US" sz="1800" b="1" dirty="0"/>
              <a:t>.</a:t>
            </a:r>
          </a:p>
          <a:p>
            <a:pPr lvl="2" fontAlgn="base"/>
            <a:r>
              <a:rPr lang="en-US" sz="1400" b="1" dirty="0" err="1"/>
              <a:t>Toiseen</a:t>
            </a:r>
            <a:r>
              <a:rPr lang="en-US" sz="1400" b="1" dirty="0"/>
              <a:t> </a:t>
            </a:r>
            <a:r>
              <a:rPr lang="en-US" sz="1400" b="1" dirty="0" err="1"/>
              <a:t>kokoukseen</a:t>
            </a:r>
            <a:r>
              <a:rPr lang="en-US" sz="1400" b="1" dirty="0"/>
              <a:t> </a:t>
            </a:r>
            <a:r>
              <a:rPr lang="en-US" sz="1400" b="1" dirty="0" err="1"/>
              <a:t>osallistuvat</a:t>
            </a:r>
            <a:r>
              <a:rPr lang="en-US" sz="1400" b="1" dirty="0"/>
              <a:t> </a:t>
            </a:r>
            <a:r>
              <a:rPr lang="en-US" sz="1400" b="1" dirty="0" err="1"/>
              <a:t>kaikki</a:t>
            </a:r>
            <a:r>
              <a:rPr lang="en-US" sz="1400" b="1" dirty="0"/>
              <a:t> </a:t>
            </a:r>
            <a:r>
              <a:rPr lang="en-US" sz="1400" b="1" dirty="0" err="1"/>
              <a:t>jotta</a:t>
            </a:r>
            <a:r>
              <a:rPr lang="en-US" sz="1400" b="1" dirty="0"/>
              <a:t> </a:t>
            </a:r>
            <a:r>
              <a:rPr lang="en-US" sz="1400" b="1" dirty="0" err="1"/>
              <a:t>mahdolliset</a:t>
            </a:r>
            <a:r>
              <a:rPr lang="en-US" sz="1400" b="1" dirty="0"/>
              <a:t> </a:t>
            </a:r>
            <a:r>
              <a:rPr lang="en-US" sz="1400" b="1" dirty="0" err="1"/>
              <a:t>epäjohdonmukaisuudet</a:t>
            </a:r>
            <a:r>
              <a:rPr lang="en-US" sz="1400" b="1" dirty="0"/>
              <a:t>, </a:t>
            </a:r>
            <a:r>
              <a:rPr lang="en-US" sz="1400" b="1" dirty="0" err="1"/>
              <a:t>puutteet</a:t>
            </a:r>
            <a:r>
              <a:rPr lang="en-US" sz="1400" b="1" dirty="0"/>
              <a:t> tai </a:t>
            </a:r>
            <a:r>
              <a:rPr lang="en-US" sz="1400" b="1" dirty="0" err="1"/>
              <a:t>kriittiset</a:t>
            </a:r>
            <a:r>
              <a:rPr lang="en-US" sz="1400" b="1" dirty="0"/>
              <a:t> </a:t>
            </a:r>
            <a:r>
              <a:rPr lang="en-US" sz="1400" b="1" dirty="0" err="1"/>
              <a:t>virheet</a:t>
            </a:r>
            <a:r>
              <a:rPr lang="en-US" sz="1400" b="1" dirty="0"/>
              <a:t> </a:t>
            </a:r>
            <a:r>
              <a:rPr lang="en-US" sz="1400" b="1" dirty="0" err="1"/>
              <a:t>saadaan</a:t>
            </a:r>
            <a:r>
              <a:rPr lang="en-US" sz="1400" b="1" dirty="0"/>
              <a:t> </a:t>
            </a:r>
            <a:r>
              <a:rPr lang="en-US" sz="1400" b="1" dirty="0" err="1"/>
              <a:t>oikaistua</a:t>
            </a:r>
            <a:r>
              <a:rPr lang="en-US" sz="1400" b="1" dirty="0"/>
              <a:t> </a:t>
            </a:r>
            <a:r>
              <a:rPr lang="en-US" sz="1400" b="1" dirty="0" err="1"/>
              <a:t>viimeistään</a:t>
            </a:r>
            <a:r>
              <a:rPr lang="en-US" sz="1400" b="1" dirty="0"/>
              <a:t> </a:t>
            </a:r>
            <a:r>
              <a:rPr lang="en-US" sz="1400" b="1" dirty="0" err="1"/>
              <a:t>tässä</a:t>
            </a:r>
            <a:r>
              <a:rPr lang="en-US" sz="1400" b="1" dirty="0"/>
              <a:t> </a:t>
            </a:r>
            <a:r>
              <a:rPr lang="en-US" sz="1400" b="1" dirty="0" err="1"/>
              <a:t>vaiheessa</a:t>
            </a:r>
            <a:r>
              <a:rPr lang="en-US" sz="1400" b="1" dirty="0"/>
              <a:t>.</a:t>
            </a:r>
          </a:p>
          <a:p>
            <a:pPr lvl="2" fontAlgn="base"/>
            <a:r>
              <a:rPr lang="en-US" sz="1400" b="1" dirty="0" err="1"/>
              <a:t>Kokouksessa</a:t>
            </a:r>
            <a:r>
              <a:rPr lang="en-US" sz="1400" b="1" dirty="0"/>
              <a:t> </a:t>
            </a:r>
            <a:r>
              <a:rPr lang="en-US" sz="1400" b="1" dirty="0" err="1"/>
              <a:t>ei</a:t>
            </a:r>
            <a:r>
              <a:rPr lang="en-US" sz="1400" b="1" dirty="0"/>
              <a:t> </a:t>
            </a:r>
            <a:r>
              <a:rPr lang="en-US" sz="1400" b="1" dirty="0" err="1"/>
              <a:t>enää</a:t>
            </a:r>
            <a:r>
              <a:rPr lang="en-US" sz="1400" b="1" dirty="0"/>
              <a:t> </a:t>
            </a:r>
            <a:r>
              <a:rPr lang="en-US" sz="1400" b="1" dirty="0" err="1"/>
              <a:t>käsitellä</a:t>
            </a:r>
            <a:r>
              <a:rPr lang="en-US" sz="1400" b="1" dirty="0"/>
              <a:t> jo </a:t>
            </a:r>
            <a:r>
              <a:rPr lang="en-US" sz="1400" b="1" dirty="0" err="1"/>
              <a:t>sovittuja</a:t>
            </a:r>
            <a:r>
              <a:rPr lang="en-US" sz="1400" b="1" dirty="0"/>
              <a:t> </a:t>
            </a:r>
            <a:r>
              <a:rPr lang="en-US" sz="1400" b="1" dirty="0" err="1"/>
              <a:t>kilpailuja</a:t>
            </a:r>
            <a:r>
              <a:rPr lang="en-US" sz="1400" b="1" dirty="0"/>
              <a:t> </a:t>
            </a:r>
            <a:r>
              <a:rPr lang="en-US" sz="1400" b="1" dirty="0" err="1"/>
              <a:t>vaan</a:t>
            </a:r>
            <a:r>
              <a:rPr lang="en-US" sz="1400" b="1" dirty="0"/>
              <a:t> </a:t>
            </a:r>
            <a:r>
              <a:rPr lang="en-US" sz="1400" b="1" dirty="0" err="1"/>
              <a:t>siinä</a:t>
            </a:r>
            <a:r>
              <a:rPr lang="en-US" sz="1400" b="1" dirty="0"/>
              <a:t> </a:t>
            </a:r>
            <a:r>
              <a:rPr lang="en-US" sz="1400" b="1" dirty="0" err="1"/>
              <a:t>käsitellään</a:t>
            </a:r>
            <a:r>
              <a:rPr lang="en-US" sz="1400" b="1" dirty="0"/>
              <a:t> vain </a:t>
            </a:r>
            <a:r>
              <a:rPr lang="en-US" sz="1400" b="1" dirty="0" err="1"/>
              <a:t>mahdolliset</a:t>
            </a:r>
            <a:r>
              <a:rPr lang="en-US" sz="1400" b="1" dirty="0"/>
              <a:t> </a:t>
            </a:r>
            <a:r>
              <a:rPr lang="en-US" sz="1400" b="1" dirty="0" err="1"/>
              <a:t>puutteet</a:t>
            </a:r>
            <a:r>
              <a:rPr lang="en-US" sz="1400" b="1" dirty="0"/>
              <a:t> tai </a:t>
            </a:r>
            <a:r>
              <a:rPr lang="en-US" sz="1400" b="1" dirty="0" err="1"/>
              <a:t>kriittiset</a:t>
            </a:r>
            <a:r>
              <a:rPr lang="en-US" sz="1400" b="1" dirty="0"/>
              <a:t> </a:t>
            </a:r>
            <a:r>
              <a:rPr lang="en-US" sz="1400" b="1" dirty="0" err="1"/>
              <a:t>muutokset</a:t>
            </a:r>
            <a:r>
              <a:rPr lang="en-US" sz="1400" b="1" dirty="0"/>
              <a:t>.</a:t>
            </a:r>
          </a:p>
          <a:p>
            <a:pPr lvl="2" fontAlgn="base"/>
            <a:r>
              <a:rPr lang="en-US" sz="1400" b="1" dirty="0" err="1"/>
              <a:t>Suositus</a:t>
            </a:r>
            <a:r>
              <a:rPr lang="en-US" sz="1400" b="1" dirty="0"/>
              <a:t> 3: </a:t>
            </a:r>
            <a:r>
              <a:rPr lang="en-US" sz="1400" b="1" dirty="0" err="1"/>
              <a:t>mikäli</a:t>
            </a:r>
            <a:r>
              <a:rPr lang="en-US" sz="1400" b="1" dirty="0"/>
              <a:t> </a:t>
            </a:r>
            <a:r>
              <a:rPr lang="en-US" sz="1400" b="1" dirty="0" err="1"/>
              <a:t>joku</a:t>
            </a:r>
            <a:r>
              <a:rPr lang="en-US" sz="1400" b="1" dirty="0"/>
              <a:t> </a:t>
            </a:r>
            <a:r>
              <a:rPr lang="en-US" sz="1400" b="1" dirty="0" err="1"/>
              <a:t>viikonloppu</a:t>
            </a:r>
            <a:r>
              <a:rPr lang="en-US" sz="1400" b="1" dirty="0"/>
              <a:t> </a:t>
            </a:r>
            <a:r>
              <a:rPr lang="en-US" sz="1400" b="1" dirty="0" err="1"/>
              <a:t>sisältää</a:t>
            </a:r>
            <a:r>
              <a:rPr lang="en-US" sz="1400" b="1" dirty="0"/>
              <a:t> </a:t>
            </a:r>
            <a:r>
              <a:rPr lang="en-US" sz="1400" b="1" dirty="0" err="1"/>
              <a:t>liian</a:t>
            </a:r>
            <a:r>
              <a:rPr lang="en-US" sz="1400" b="1" dirty="0"/>
              <a:t> </a:t>
            </a:r>
            <a:r>
              <a:rPr lang="en-US" sz="1400" b="1" dirty="0" err="1"/>
              <a:t>monta</a:t>
            </a:r>
            <a:r>
              <a:rPr lang="en-US" sz="1400" b="1" dirty="0"/>
              <a:t> SM-</a:t>
            </a:r>
            <a:r>
              <a:rPr lang="en-US" sz="1400" b="1" dirty="0" err="1"/>
              <a:t>kilpailua</a:t>
            </a:r>
            <a:r>
              <a:rPr lang="en-US" sz="1400" b="1" dirty="0"/>
              <a:t> </a:t>
            </a:r>
            <a:r>
              <a:rPr lang="en-US" sz="1400" b="1" dirty="0" err="1"/>
              <a:t>eri</a:t>
            </a:r>
            <a:r>
              <a:rPr lang="en-US" sz="1400" b="1" dirty="0"/>
              <a:t> </a:t>
            </a:r>
            <a:r>
              <a:rPr lang="en-US" sz="1400" b="1" dirty="0" err="1"/>
              <a:t>paikkakunnilla</a:t>
            </a:r>
            <a:r>
              <a:rPr lang="en-US" sz="1400" b="1" dirty="0"/>
              <a:t> </a:t>
            </a:r>
            <a:r>
              <a:rPr lang="en-US" sz="1400" b="1" dirty="0" err="1"/>
              <a:t>samanaikaisesti</a:t>
            </a:r>
            <a:r>
              <a:rPr lang="en-US" sz="1400" b="1" dirty="0"/>
              <a:t> </a:t>
            </a:r>
            <a:r>
              <a:rPr lang="en-US" sz="1400" b="1" dirty="0" err="1"/>
              <a:t>voidaan</a:t>
            </a:r>
            <a:r>
              <a:rPr lang="en-US" sz="1400" b="1" dirty="0"/>
              <a:t> </a:t>
            </a:r>
            <a:r>
              <a:rPr lang="en-US" sz="1400" b="1" dirty="0" err="1"/>
              <a:t>niitä</a:t>
            </a:r>
            <a:r>
              <a:rPr lang="en-US" sz="1400" b="1" dirty="0"/>
              <a:t> </a:t>
            </a:r>
            <a:r>
              <a:rPr lang="en-US" sz="1400" b="1" dirty="0" err="1"/>
              <a:t>sijoittaa</a:t>
            </a:r>
            <a:r>
              <a:rPr lang="en-US" sz="1400" b="1" dirty="0"/>
              <a:t> </a:t>
            </a:r>
            <a:r>
              <a:rPr lang="en-US" sz="1400" b="1" dirty="0" err="1"/>
              <a:t>uudelleen</a:t>
            </a:r>
            <a:r>
              <a:rPr lang="en-US" sz="1400" b="1" dirty="0"/>
              <a:t>, </a:t>
            </a:r>
            <a:r>
              <a:rPr lang="en-US" sz="1400" b="1" dirty="0" err="1"/>
              <a:t>jotta</a:t>
            </a:r>
            <a:r>
              <a:rPr lang="en-US" sz="1400" b="1" dirty="0"/>
              <a:t> </a:t>
            </a:r>
            <a:r>
              <a:rPr lang="en-US" sz="1400" b="1" dirty="0" err="1"/>
              <a:t>turvataan</a:t>
            </a:r>
            <a:r>
              <a:rPr lang="en-US" sz="1400" b="1" dirty="0"/>
              <a:t> </a:t>
            </a:r>
            <a:r>
              <a:rPr lang="en-US" sz="1400" b="1" dirty="0" err="1"/>
              <a:t>toimitsijoiden</a:t>
            </a:r>
            <a:r>
              <a:rPr lang="en-US" sz="1400" b="1" dirty="0"/>
              <a:t> </a:t>
            </a:r>
            <a:r>
              <a:rPr lang="en-US" sz="1400" b="1" dirty="0" err="1"/>
              <a:t>saatavuus</a:t>
            </a:r>
            <a:r>
              <a:rPr lang="en-US" sz="1400" b="1" dirty="0"/>
              <a:t>.</a:t>
            </a:r>
          </a:p>
          <a:p>
            <a:pPr lvl="2" fontAlgn="base"/>
            <a:r>
              <a:rPr lang="en-US" sz="1400" b="1" dirty="0"/>
              <a:t>SPV KPT </a:t>
            </a:r>
            <a:r>
              <a:rPr lang="en-US" sz="1400" b="1" dirty="0" err="1"/>
              <a:t>vahvistaa</a:t>
            </a:r>
            <a:r>
              <a:rPr lang="en-US" sz="1400" b="1" dirty="0"/>
              <a:t> SM-</a:t>
            </a:r>
            <a:r>
              <a:rPr lang="en-US" sz="1400" b="1" dirty="0" err="1"/>
              <a:t>kilpailut</a:t>
            </a:r>
            <a:r>
              <a:rPr lang="en-US" sz="1400" b="1" dirty="0"/>
              <a:t> </a:t>
            </a:r>
            <a:r>
              <a:rPr lang="en-US" sz="1400" b="1" dirty="0" err="1"/>
              <a:t>tulevalle</a:t>
            </a:r>
            <a:r>
              <a:rPr lang="en-US" sz="1400" b="1" dirty="0"/>
              <a:t> </a:t>
            </a:r>
            <a:r>
              <a:rPr lang="en-US" sz="1400" b="1" dirty="0" err="1"/>
              <a:t>kilpailukaudelle</a:t>
            </a:r>
            <a:r>
              <a:rPr lang="en-US" sz="1400" b="1" dirty="0"/>
              <a:t> </a:t>
            </a:r>
            <a:r>
              <a:rPr lang="en-US" sz="1400" b="1" dirty="0" err="1"/>
              <a:t>saatuaan</a:t>
            </a:r>
            <a:r>
              <a:rPr lang="en-US" sz="1400" b="1" dirty="0"/>
              <a:t> </a:t>
            </a:r>
            <a:r>
              <a:rPr lang="en-US" sz="1400" b="1" dirty="0" err="1"/>
              <a:t>seurojen</a:t>
            </a:r>
            <a:r>
              <a:rPr lang="en-US" sz="1400" b="1" dirty="0"/>
              <a:t> SM-</a:t>
            </a:r>
            <a:r>
              <a:rPr lang="en-US" sz="1400" b="1" dirty="0" err="1"/>
              <a:t>hakemukset</a:t>
            </a:r>
            <a:r>
              <a:rPr lang="en-US" sz="1400" b="1" dirty="0"/>
              <a:t> </a:t>
            </a:r>
            <a:r>
              <a:rPr lang="en-US" sz="1400" b="1" i="1" dirty="0" err="1"/>
              <a:t>vaadittavin</a:t>
            </a:r>
            <a:r>
              <a:rPr lang="en-US" sz="1400" b="1" i="1" dirty="0"/>
              <a:t> </a:t>
            </a:r>
            <a:r>
              <a:rPr lang="en-US" sz="1400" b="1" i="1" dirty="0" err="1"/>
              <a:t>tiedoin</a:t>
            </a:r>
            <a:r>
              <a:rPr lang="en-US" sz="1400" b="1" i="1" dirty="0"/>
              <a:t> 31.1.2027 </a:t>
            </a:r>
            <a:r>
              <a:rPr lang="en-US" sz="1400" b="1" i="1" dirty="0" err="1"/>
              <a:t>mennessä</a:t>
            </a:r>
            <a:r>
              <a:rPr lang="en-US" sz="1400" b="1" i="1" dirty="0"/>
              <a:t>.</a:t>
            </a:r>
            <a:endParaRPr lang="fi-FI" sz="1400" b="1" i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223691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907EF6B7-1338-4443-8C46-6A318D952D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6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DAAE4CDD-124C-4DCF-9584-B6033B545D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3125453" cy="6858000"/>
          </a:xfrm>
          <a:custGeom>
            <a:avLst/>
            <a:gdLst>
              <a:gd name="connsiteX0" fmla="*/ 0 w 4167271"/>
              <a:gd name="connsiteY0" fmla="*/ 0 h 6858000"/>
              <a:gd name="connsiteX1" fmla="*/ 2259550 w 4167271"/>
              <a:gd name="connsiteY1" fmla="*/ 0 h 6858000"/>
              <a:gd name="connsiteX2" fmla="*/ 2387803 w 4167271"/>
              <a:gd name="connsiteY2" fmla="*/ 82222 h 6858000"/>
              <a:gd name="connsiteX3" fmla="*/ 4167271 w 4167271"/>
              <a:gd name="connsiteY3" fmla="*/ 3429000 h 6858000"/>
              <a:gd name="connsiteX4" fmla="*/ 2387803 w 4167271"/>
              <a:gd name="connsiteY4" fmla="*/ 6775779 h 6858000"/>
              <a:gd name="connsiteX5" fmla="*/ 2259550 w 4167271"/>
              <a:gd name="connsiteY5" fmla="*/ 6858000 h 6858000"/>
              <a:gd name="connsiteX6" fmla="*/ 0 w 4167271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67271" h="6858000">
                <a:moveTo>
                  <a:pt x="0" y="0"/>
                </a:moveTo>
                <a:lnTo>
                  <a:pt x="2259550" y="0"/>
                </a:lnTo>
                <a:lnTo>
                  <a:pt x="2387803" y="82222"/>
                </a:lnTo>
                <a:cubicBezTo>
                  <a:pt x="3461407" y="807534"/>
                  <a:pt x="4167271" y="2035835"/>
                  <a:pt x="4167271" y="3429000"/>
                </a:cubicBezTo>
                <a:cubicBezTo>
                  <a:pt x="4167271" y="4822165"/>
                  <a:pt x="3461407" y="6050467"/>
                  <a:pt x="2387803" y="6775779"/>
                </a:cubicBezTo>
                <a:lnTo>
                  <a:pt x="225955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B2226B5C-9358-6A3B-1E09-985BE70EBD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504" y="1153573"/>
            <a:ext cx="2807922" cy="4461163"/>
          </a:xfrm>
        </p:spPr>
        <p:txBody>
          <a:bodyPr>
            <a:normAutofit/>
          </a:bodyPr>
          <a:lstStyle/>
          <a:p>
            <a:r>
              <a:rPr lang="fi-FI" sz="2800" b="1" dirty="0">
                <a:solidFill>
                  <a:srgbClr val="FFFFFF"/>
                </a:solidFill>
              </a:rPr>
              <a:t>KILPAILUJEN</a:t>
            </a:r>
            <a:br>
              <a:rPr lang="fi-FI" sz="2800" b="1" dirty="0">
                <a:solidFill>
                  <a:srgbClr val="FFFFFF"/>
                </a:solidFill>
              </a:rPr>
            </a:br>
            <a:r>
              <a:rPr lang="fi-FI" sz="2800" b="1" dirty="0">
                <a:solidFill>
                  <a:srgbClr val="FFFFFF"/>
                </a:solidFill>
              </a:rPr>
              <a:t>VAATIMUSTASOT</a:t>
            </a:r>
            <a:br>
              <a:rPr lang="fi-FI" sz="2800" b="1" dirty="0">
                <a:solidFill>
                  <a:srgbClr val="FFFFFF"/>
                </a:solidFill>
              </a:rPr>
            </a:br>
            <a:r>
              <a:rPr lang="fi-FI" sz="2800" b="1" dirty="0">
                <a:solidFill>
                  <a:srgbClr val="FFFFFF"/>
                </a:solidFill>
              </a:rPr>
              <a:t>1-4</a:t>
            </a:r>
          </a:p>
        </p:txBody>
      </p:sp>
      <p:sp>
        <p:nvSpPr>
          <p:cNvPr id="12" name="Arc 11">
            <a:extLst>
              <a:ext uri="{FF2B5EF4-FFF2-40B4-BE49-F238E27FC236}">
                <a16:creationId xmlns:a16="http://schemas.microsoft.com/office/drawing/2014/main" id="{081E4A58-353D-44AE-B2FC-2A74E2E400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5662802" y="2455480"/>
            <a:ext cx="3062575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B1443815-CECA-2A0F-CA4D-881004CB9F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35482" y="591345"/>
            <a:ext cx="5179868" cy="5585619"/>
          </a:xfrm>
        </p:spPr>
        <p:txBody>
          <a:bodyPr anchor="ctr">
            <a:normAutofit/>
          </a:bodyPr>
          <a:lstStyle/>
          <a:p>
            <a:pPr fontAlgn="base"/>
            <a:r>
              <a:rPr lang="en-US" sz="1800" b="1" dirty="0"/>
              <a:t>VAATIMUSTASOT</a:t>
            </a:r>
            <a:endParaRPr lang="en-US" sz="1800" dirty="0"/>
          </a:p>
          <a:p>
            <a:pPr fontAlgn="base"/>
            <a:r>
              <a:rPr lang="en-US" sz="1800" b="1" dirty="0" err="1"/>
              <a:t>Kyseessä</a:t>
            </a:r>
            <a:r>
              <a:rPr lang="en-US" sz="1800" b="1" dirty="0"/>
              <a:t> </a:t>
            </a:r>
            <a:r>
              <a:rPr lang="en-US" sz="1800" b="1" u="sng" dirty="0"/>
              <a:t>EI</a:t>
            </a:r>
            <a:r>
              <a:rPr lang="en-US" sz="1800" b="1" dirty="0"/>
              <a:t> ole </a:t>
            </a:r>
            <a:r>
              <a:rPr lang="en-US" sz="1800" b="1" dirty="0" err="1"/>
              <a:t>eri</a:t>
            </a:r>
            <a:r>
              <a:rPr lang="en-US" sz="1800" b="1" dirty="0"/>
              <a:t> </a:t>
            </a:r>
            <a:r>
              <a:rPr lang="en-US" sz="1800" b="1" dirty="0" err="1"/>
              <a:t>kilpailuiden</a:t>
            </a:r>
            <a:r>
              <a:rPr lang="en-US" sz="1800" b="1" dirty="0"/>
              <a:t> </a:t>
            </a:r>
            <a:r>
              <a:rPr lang="en-US" sz="1800" b="1" dirty="0" err="1"/>
              <a:t>asettaminen</a:t>
            </a:r>
            <a:r>
              <a:rPr lang="en-US" sz="1800" b="1" dirty="0"/>
              <a:t> </a:t>
            </a:r>
            <a:r>
              <a:rPr lang="en-US" sz="1800" b="1" dirty="0" err="1"/>
              <a:t>paremmuusjärjestykseen</a:t>
            </a:r>
            <a:r>
              <a:rPr lang="en-US" sz="1800" b="1" dirty="0"/>
              <a:t>  – </a:t>
            </a:r>
            <a:r>
              <a:rPr lang="en-US" sz="1800" b="1" dirty="0" err="1"/>
              <a:t>päämäärä</a:t>
            </a:r>
            <a:r>
              <a:rPr lang="en-US" sz="1800" b="1" dirty="0"/>
              <a:t> on </a:t>
            </a:r>
            <a:r>
              <a:rPr lang="en-US" sz="1800" b="1" dirty="0" err="1"/>
              <a:t>asettaa</a:t>
            </a:r>
            <a:r>
              <a:rPr lang="en-US" sz="1800" b="1" dirty="0"/>
              <a:t> </a:t>
            </a:r>
            <a:r>
              <a:rPr lang="en-US" sz="1800" b="1" dirty="0" err="1"/>
              <a:t>yhteiset</a:t>
            </a:r>
            <a:r>
              <a:rPr lang="en-US" sz="1800" b="1" dirty="0"/>
              <a:t> MINIMI-</a:t>
            </a:r>
            <a:r>
              <a:rPr lang="en-US" sz="1800" b="1" dirty="0" err="1"/>
              <a:t>vaatimukset</a:t>
            </a:r>
            <a:r>
              <a:rPr lang="en-US" sz="1800" b="1" dirty="0"/>
              <a:t> </a:t>
            </a:r>
            <a:r>
              <a:rPr lang="en-US" sz="1800" b="1" dirty="0" err="1"/>
              <a:t>järjestelyille</a:t>
            </a:r>
            <a:r>
              <a:rPr lang="en-US" sz="1800" b="1" dirty="0"/>
              <a:t>, </a:t>
            </a:r>
            <a:r>
              <a:rPr lang="en-US" sz="1800" b="1" dirty="0" err="1"/>
              <a:t>joilla</a:t>
            </a:r>
            <a:r>
              <a:rPr lang="en-US" sz="1800" b="1" dirty="0"/>
              <a:t> </a:t>
            </a:r>
            <a:r>
              <a:rPr lang="en-US" sz="1800" b="1" dirty="0" err="1"/>
              <a:t>turvataan</a:t>
            </a:r>
            <a:r>
              <a:rPr lang="en-US" sz="1800" b="1" dirty="0"/>
              <a:t> </a:t>
            </a:r>
            <a:r>
              <a:rPr lang="en-US" sz="1800" b="1" dirty="0" err="1"/>
              <a:t>rajalliset</a:t>
            </a:r>
            <a:r>
              <a:rPr lang="en-US" sz="1800" b="1" dirty="0"/>
              <a:t> </a:t>
            </a:r>
            <a:r>
              <a:rPr lang="en-US" sz="1800" b="1" dirty="0" err="1"/>
              <a:t>resurssit</a:t>
            </a:r>
            <a:r>
              <a:rPr lang="en-US" sz="1800" b="1" dirty="0"/>
              <a:t> </a:t>
            </a:r>
            <a:r>
              <a:rPr lang="en-US" sz="1800" b="1" dirty="0" err="1"/>
              <a:t>tärkeimpiin</a:t>
            </a:r>
            <a:r>
              <a:rPr lang="en-US" sz="1800" b="1" dirty="0"/>
              <a:t> </a:t>
            </a:r>
            <a:r>
              <a:rPr lang="en-US" sz="1800" b="1" dirty="0" err="1"/>
              <a:t>kilpailuihin</a:t>
            </a:r>
            <a:r>
              <a:rPr lang="en-US" sz="1800" b="1" dirty="0"/>
              <a:t>, </a:t>
            </a:r>
            <a:r>
              <a:rPr lang="en-US" sz="1800" b="1" dirty="0" err="1"/>
              <a:t>joihin</a:t>
            </a:r>
            <a:r>
              <a:rPr lang="en-US" sz="1800" b="1" dirty="0"/>
              <a:t> </a:t>
            </a:r>
            <a:r>
              <a:rPr lang="en-US" sz="1800" b="1" dirty="0" err="1"/>
              <a:t>kaikilla</a:t>
            </a:r>
            <a:r>
              <a:rPr lang="en-US" sz="1800" b="1" dirty="0"/>
              <a:t> on </a:t>
            </a:r>
            <a:r>
              <a:rPr lang="en-US" sz="1800" b="1" dirty="0" err="1"/>
              <a:t>mahdollisuus</a:t>
            </a:r>
            <a:r>
              <a:rPr lang="en-US" sz="1800" b="1" dirty="0"/>
              <a:t> </a:t>
            </a:r>
            <a:r>
              <a:rPr lang="en-US" sz="1800" b="1" dirty="0" err="1"/>
              <a:t>päästä</a:t>
            </a:r>
            <a:r>
              <a:rPr lang="en-US" sz="1800" b="1" dirty="0"/>
              <a:t>. </a:t>
            </a:r>
          </a:p>
          <a:p>
            <a:pPr fontAlgn="base"/>
            <a:r>
              <a:rPr lang="en-US" sz="1800" b="1" dirty="0" err="1"/>
              <a:t>Kaikilla</a:t>
            </a:r>
            <a:r>
              <a:rPr lang="en-US" sz="1800" b="1" dirty="0"/>
              <a:t> </a:t>
            </a:r>
            <a:r>
              <a:rPr lang="en-US" sz="1800" b="1" dirty="0" err="1"/>
              <a:t>tasoilla</a:t>
            </a:r>
            <a:r>
              <a:rPr lang="en-US" sz="1800" b="1" dirty="0"/>
              <a:t> </a:t>
            </a:r>
            <a:r>
              <a:rPr lang="en-US" sz="1800" b="1" dirty="0" err="1"/>
              <a:t>noudatetaan</a:t>
            </a:r>
            <a:r>
              <a:rPr lang="en-US" sz="1800" b="1" dirty="0"/>
              <a:t> RRS ja ne </a:t>
            </a:r>
            <a:r>
              <a:rPr lang="en-US" sz="1800" b="1" dirty="0" err="1"/>
              <a:t>ovat</a:t>
            </a:r>
            <a:r>
              <a:rPr lang="en-US" sz="1800" b="1" dirty="0"/>
              <a:t> </a:t>
            </a:r>
            <a:r>
              <a:rPr lang="en-US" sz="1800" b="1" dirty="0" err="1"/>
              <a:t>virallisia</a:t>
            </a:r>
            <a:r>
              <a:rPr lang="en-US" sz="1800" b="1" dirty="0"/>
              <a:t> </a:t>
            </a:r>
            <a:r>
              <a:rPr lang="en-US" sz="1800" b="1" dirty="0" err="1"/>
              <a:t>kilpailuja</a:t>
            </a:r>
            <a:r>
              <a:rPr lang="en-US" sz="1800" b="1" dirty="0"/>
              <a:t>. </a:t>
            </a:r>
          </a:p>
          <a:p>
            <a:pPr fontAlgn="base"/>
            <a:r>
              <a:rPr lang="en-US" sz="1800" b="1" dirty="0" err="1"/>
              <a:t>Kilpailujen</a:t>
            </a:r>
            <a:r>
              <a:rPr lang="en-US" sz="1800" b="1" dirty="0"/>
              <a:t> </a:t>
            </a:r>
            <a:r>
              <a:rPr lang="en-US" sz="1800" b="1" dirty="0" err="1"/>
              <a:t>turvallisuusjärjestelyt</a:t>
            </a:r>
            <a:r>
              <a:rPr lang="en-US" sz="1800" b="1" dirty="0"/>
              <a:t> </a:t>
            </a:r>
            <a:r>
              <a:rPr lang="en-US" sz="1800" b="1" dirty="0" err="1"/>
              <a:t>huomioidaan</a:t>
            </a:r>
            <a:r>
              <a:rPr lang="en-US" sz="1800" b="1" dirty="0"/>
              <a:t> </a:t>
            </a:r>
            <a:r>
              <a:rPr lang="en-US" sz="1800" b="1" dirty="0" err="1"/>
              <a:t>kaikilla</a:t>
            </a:r>
            <a:r>
              <a:rPr lang="en-US" sz="1800" b="1" dirty="0"/>
              <a:t> </a:t>
            </a:r>
            <a:r>
              <a:rPr lang="en-US" sz="1800" b="1" dirty="0" err="1"/>
              <a:t>tasoilla</a:t>
            </a:r>
            <a:r>
              <a:rPr lang="en-US" sz="1800" b="1" dirty="0"/>
              <a:t>.</a:t>
            </a:r>
          </a:p>
          <a:p>
            <a:pPr fontAlgn="base"/>
            <a:endParaRPr lang="en-US" sz="1800" b="1" dirty="0"/>
          </a:p>
          <a:p>
            <a:pPr fontAlgn="base"/>
            <a:r>
              <a:rPr lang="en-US" sz="1800" b="1" dirty="0"/>
              <a:t>4 – PKS </a:t>
            </a:r>
            <a:r>
              <a:rPr lang="en-US" sz="1800" b="1" dirty="0" err="1"/>
              <a:t>mukaiset</a:t>
            </a:r>
            <a:r>
              <a:rPr lang="en-US" sz="1800" b="1" dirty="0"/>
              <a:t> </a:t>
            </a:r>
            <a:r>
              <a:rPr lang="en-US" sz="1800" b="1" dirty="0" err="1"/>
              <a:t>vaatimukset</a:t>
            </a:r>
            <a:endParaRPr lang="en-US" sz="1800" b="1" dirty="0"/>
          </a:p>
          <a:p>
            <a:pPr fontAlgn="base"/>
            <a:r>
              <a:rPr lang="en-US" sz="1800" b="1" dirty="0"/>
              <a:t>3 – </a:t>
            </a:r>
            <a:r>
              <a:rPr lang="en-US" sz="1800" b="1" dirty="0" err="1"/>
              <a:t>alimmat</a:t>
            </a:r>
            <a:r>
              <a:rPr lang="en-US" sz="1800" b="1" dirty="0"/>
              <a:t> </a:t>
            </a:r>
            <a:r>
              <a:rPr lang="en-US" sz="1800" b="1" dirty="0" err="1"/>
              <a:t>kansalliset</a:t>
            </a:r>
            <a:r>
              <a:rPr lang="en-US" sz="1800" b="1" dirty="0"/>
              <a:t> </a:t>
            </a:r>
            <a:r>
              <a:rPr lang="en-US" sz="1800" b="1" dirty="0" err="1"/>
              <a:t>vaatimukset</a:t>
            </a:r>
            <a:r>
              <a:rPr lang="en-US" sz="1800" b="1" dirty="0"/>
              <a:t> (PKS)</a:t>
            </a:r>
          </a:p>
          <a:p>
            <a:pPr fontAlgn="base"/>
            <a:r>
              <a:rPr lang="en-US" sz="1800" b="1" dirty="0"/>
              <a:t>2 – </a:t>
            </a:r>
            <a:r>
              <a:rPr lang="en-US" sz="1800" b="1" dirty="0" err="1"/>
              <a:t>korkeimmat</a:t>
            </a:r>
            <a:r>
              <a:rPr lang="en-US" sz="1800" b="1" dirty="0"/>
              <a:t> </a:t>
            </a:r>
            <a:r>
              <a:rPr lang="en-US" sz="1800" b="1" dirty="0" err="1"/>
              <a:t>kansalliset</a:t>
            </a:r>
            <a:r>
              <a:rPr lang="en-US" sz="1800" b="1" dirty="0"/>
              <a:t> </a:t>
            </a:r>
            <a:r>
              <a:rPr lang="en-US" sz="1800" b="1" dirty="0" err="1"/>
              <a:t>vaatimukset</a:t>
            </a:r>
            <a:r>
              <a:rPr lang="en-US" sz="1800" b="1" dirty="0"/>
              <a:t> (SM-</a:t>
            </a:r>
            <a:r>
              <a:rPr lang="en-US" sz="1800" b="1" dirty="0" err="1"/>
              <a:t>sääntö</a:t>
            </a:r>
            <a:r>
              <a:rPr lang="en-US" sz="1800" b="1" dirty="0"/>
              <a:t>.)</a:t>
            </a:r>
          </a:p>
          <a:p>
            <a:pPr fontAlgn="base"/>
            <a:r>
              <a:rPr lang="en-US" sz="1800" b="1" dirty="0"/>
              <a:t>1 – </a:t>
            </a:r>
            <a:r>
              <a:rPr lang="en-US" sz="1800" b="1" dirty="0" err="1"/>
              <a:t>kansainvälisten</a:t>
            </a:r>
            <a:r>
              <a:rPr lang="en-US" sz="1800" b="1" dirty="0"/>
              <a:t> </a:t>
            </a:r>
            <a:r>
              <a:rPr lang="en-US" sz="1800" b="1" dirty="0" err="1"/>
              <a:t>sääntöjen</a:t>
            </a:r>
            <a:r>
              <a:rPr lang="en-US" sz="1800" b="1" dirty="0"/>
              <a:t> </a:t>
            </a:r>
            <a:r>
              <a:rPr lang="en-US" sz="1800" b="1" dirty="0" err="1"/>
              <a:t>mukaiset</a:t>
            </a:r>
            <a:r>
              <a:rPr lang="en-US" sz="1800" b="1" dirty="0"/>
              <a:t> </a:t>
            </a:r>
            <a:r>
              <a:rPr lang="en-US" sz="1800" b="1" dirty="0" err="1"/>
              <a:t>vaatimukset</a:t>
            </a:r>
            <a:r>
              <a:rPr lang="en-US" sz="1800" b="1" dirty="0"/>
              <a:t> . (PKS </a:t>
            </a:r>
            <a:r>
              <a:rPr lang="en-US" sz="1800" b="1" dirty="0" err="1"/>
              <a:t>liite</a:t>
            </a:r>
            <a:r>
              <a:rPr lang="en-US" sz="1800" b="1" dirty="0"/>
              <a:t> N)</a:t>
            </a:r>
          </a:p>
        </p:txBody>
      </p:sp>
    </p:spTree>
    <p:extLst>
      <p:ext uri="{BB962C8B-B14F-4D97-AF65-F5344CB8AC3E}">
        <p14:creationId xmlns:p14="http://schemas.microsoft.com/office/powerpoint/2010/main" val="232725388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kstiruutu 3">
            <a:extLst>
              <a:ext uri="{FF2B5EF4-FFF2-40B4-BE49-F238E27FC236}">
                <a16:creationId xmlns:a16="http://schemas.microsoft.com/office/drawing/2014/main" id="{F3A5C6D8-7C6A-65DB-225F-60F2DE08CB92}"/>
              </a:ext>
            </a:extLst>
          </p:cNvPr>
          <p:cNvSpPr txBox="1"/>
          <p:nvPr/>
        </p:nvSpPr>
        <p:spPr>
          <a:xfrm>
            <a:off x="168013" y="2126777"/>
            <a:ext cx="8807975" cy="4093428"/>
          </a:xfrm>
          <a:prstGeom prst="rect">
            <a:avLst/>
          </a:prstGeom>
          <a:ln w="38100"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fi-FI" b="1" dirty="0"/>
              <a:t>PURJEHDUSKILPAILUJEN VAATIMUSTASOT (KAIKISSA NOUDATETAAN VOIMASSAOLEVAA RRS)</a:t>
            </a:r>
          </a:p>
          <a:p>
            <a:endParaRPr lang="fi-FI" dirty="0"/>
          </a:p>
          <a:p>
            <a:r>
              <a:rPr lang="fi-FI" b="1" dirty="0">
                <a:solidFill>
                  <a:schemeClr val="tx1"/>
                </a:solidFill>
              </a:rPr>
              <a:t>4-TASO (SEURA/PAIKALLINEN/ALUE/KANSALLINEN) – PURJEHTIJAT/SEURA/LUOKKA JÄRJESTÄÄ ITSENÄISESTI – </a:t>
            </a:r>
            <a:r>
              <a:rPr lang="fi-FI" b="1" u="sng" dirty="0">
                <a:solidFill>
                  <a:schemeClr val="tx1"/>
                </a:solidFill>
              </a:rPr>
              <a:t>MINIMI :</a:t>
            </a:r>
            <a:r>
              <a:rPr lang="fi-FI" b="1" u="sng" dirty="0">
                <a:solidFill>
                  <a:srgbClr val="FF0000"/>
                </a:solidFill>
              </a:rPr>
              <a:t> </a:t>
            </a:r>
            <a:r>
              <a:rPr lang="fi-FI" b="1" u="sng" dirty="0">
                <a:solidFill>
                  <a:schemeClr val="tx1"/>
                </a:solidFill>
              </a:rPr>
              <a:t>PKS asettamat vaatimukset</a:t>
            </a:r>
          </a:p>
          <a:p>
            <a:r>
              <a:rPr lang="fi-FI" b="1" dirty="0">
                <a:solidFill>
                  <a:schemeClr val="tx1"/>
                </a:solidFill>
              </a:rPr>
              <a:t>3-TASO (KANSALLINEN TASO/LM/RANKING-SARJAT) – </a:t>
            </a:r>
            <a:r>
              <a:rPr lang="fi-FI" b="1" u="sng" dirty="0">
                <a:solidFill>
                  <a:schemeClr val="tx1"/>
                </a:solidFill>
              </a:rPr>
              <a:t>MINIMI: 1 AT sekä 1 KP </a:t>
            </a:r>
          </a:p>
          <a:p>
            <a:r>
              <a:rPr lang="fi-FI" b="1" dirty="0">
                <a:solidFill>
                  <a:schemeClr val="tx1"/>
                </a:solidFill>
              </a:rPr>
              <a:t>2 –TASO (SM sekä PM, EM, MM-KARSINNAT ) – </a:t>
            </a:r>
            <a:r>
              <a:rPr lang="fi-FI" b="1" u="sng" dirty="0">
                <a:solidFill>
                  <a:schemeClr val="tx1"/>
                </a:solidFill>
              </a:rPr>
              <a:t>MINIMI: KT/AT /+1 sekä 1 KP</a:t>
            </a:r>
          </a:p>
          <a:p>
            <a:r>
              <a:rPr lang="fi-FI" b="1" dirty="0"/>
              <a:t>1-TASO (PM/EM/MM) – </a:t>
            </a:r>
            <a:r>
              <a:rPr lang="fi-FI" b="1" u="sng" dirty="0"/>
              <a:t>RRS / NSF / WS / KV LUOKKALIITON VAATIMUSTEN MUKAISESTI</a:t>
            </a:r>
          </a:p>
          <a:p>
            <a:endParaRPr lang="fi-FI" dirty="0"/>
          </a:p>
          <a:p>
            <a:r>
              <a:rPr lang="fi-FI" sz="1400" dirty="0"/>
              <a:t>SM/LM/KARSINTA-RANKINGTASO = Kilpailun tulokset vaikuttavat Suomen arvokilpailuedustajien valintaan (KV TASO) sekä SM-mitaleihin</a:t>
            </a:r>
          </a:p>
          <a:p>
            <a:r>
              <a:rPr lang="fi-FI" sz="1400" dirty="0"/>
              <a:t>NRO/KP = National </a:t>
            </a:r>
            <a:r>
              <a:rPr lang="fi-FI" sz="1400" dirty="0" err="1"/>
              <a:t>Race</a:t>
            </a:r>
            <a:r>
              <a:rPr lang="fi-FI" sz="1400" dirty="0"/>
              <a:t> </a:t>
            </a:r>
            <a:r>
              <a:rPr lang="fi-FI" sz="1400" dirty="0" err="1"/>
              <a:t>Officer</a:t>
            </a:r>
            <a:r>
              <a:rPr lang="fi-FI" sz="1400" dirty="0"/>
              <a:t> (kansallinen kilpailupäällikkö), RO/KJ = </a:t>
            </a:r>
            <a:r>
              <a:rPr lang="fi-FI" sz="1400" dirty="0" err="1"/>
              <a:t>Race</a:t>
            </a:r>
            <a:r>
              <a:rPr lang="fi-FI" sz="1400" dirty="0"/>
              <a:t> </a:t>
            </a:r>
            <a:r>
              <a:rPr lang="fi-FI" sz="1400" dirty="0" err="1"/>
              <a:t>Officer</a:t>
            </a:r>
            <a:r>
              <a:rPr lang="fi-FI" sz="1400" dirty="0"/>
              <a:t> (kilpailujärjestäjä)</a:t>
            </a:r>
          </a:p>
          <a:p>
            <a:r>
              <a:rPr lang="fi-FI" sz="1400" dirty="0"/>
              <a:t>NJ/KT = National </a:t>
            </a:r>
            <a:r>
              <a:rPr lang="fi-FI" sz="1400" dirty="0" err="1"/>
              <a:t>Judge</a:t>
            </a:r>
            <a:r>
              <a:rPr lang="fi-FI" sz="1400" dirty="0"/>
              <a:t> (kansallinen tuomari), NU/ET = National </a:t>
            </a:r>
            <a:r>
              <a:rPr lang="fi-FI" sz="1400" dirty="0" err="1"/>
              <a:t>Umpire</a:t>
            </a:r>
            <a:r>
              <a:rPr lang="fi-FI" sz="1400" dirty="0"/>
              <a:t> (kansallinen erotuomari) AT = Aluetuomari </a:t>
            </a:r>
          </a:p>
          <a:p>
            <a:r>
              <a:rPr lang="fi-FI" sz="1400" dirty="0"/>
              <a:t>Nämä ovat minimit ja ne voidaan ylittää mutta ei alittaa. </a:t>
            </a:r>
          </a:p>
          <a:p>
            <a:endParaRPr lang="fi-FI" sz="1400" b="1" dirty="0"/>
          </a:p>
          <a:p>
            <a:r>
              <a:rPr lang="fi-FI" sz="1400" b="1" dirty="0"/>
              <a:t>HUOM: Turvallisuusjärjestelyt huomioitava kilpailujen suunnittelussa kaikilla tasoilla.</a:t>
            </a:r>
          </a:p>
        </p:txBody>
      </p:sp>
    </p:spTree>
    <p:extLst>
      <p:ext uri="{BB962C8B-B14F-4D97-AF65-F5344CB8AC3E}">
        <p14:creationId xmlns:p14="http://schemas.microsoft.com/office/powerpoint/2010/main" val="1720269011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2"/>
    </p:ext>
  </p:extLs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iruutu 1">
            <a:extLst>
              <a:ext uri="{FF2B5EF4-FFF2-40B4-BE49-F238E27FC236}">
                <a16:creationId xmlns:a16="http://schemas.microsoft.com/office/drawing/2014/main" id="{E3C53209-6430-0A32-57D6-DABB014CE04A}"/>
              </a:ext>
            </a:extLst>
          </p:cNvPr>
          <p:cNvSpPr txBox="1"/>
          <p:nvPr/>
        </p:nvSpPr>
        <p:spPr>
          <a:xfrm>
            <a:off x="63500" y="199747"/>
            <a:ext cx="9010650" cy="6955750"/>
          </a:xfrm>
          <a:prstGeom prst="rect">
            <a:avLst/>
          </a:prstGeom>
          <a:ln w="38100"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fi-FI" b="1" dirty="0"/>
              <a:t>ESIMERKKEJÄ VAATIMUSTASOISTA KAUDEN 2026 KILPAILUKALENTERISSA: </a:t>
            </a:r>
          </a:p>
          <a:p>
            <a:endParaRPr lang="fi-FI" dirty="0"/>
          </a:p>
          <a:p>
            <a:r>
              <a:rPr lang="fi-FI" sz="2000" b="1" dirty="0">
                <a:solidFill>
                  <a:schemeClr val="tx1"/>
                </a:solidFill>
              </a:rPr>
              <a:t>4-TASO (SEURA/PAIKALLINEN/KANSALLINEN) – SEURA/LUOKKA/KILPAILIJAT JÄRJESTÄÄ TÄYSIN ITSENÄISESTI – MINIMI : PKS MUKAINEN</a:t>
            </a:r>
          </a:p>
          <a:p>
            <a:r>
              <a:rPr lang="fi-FI" b="1" dirty="0">
                <a:solidFill>
                  <a:schemeClr val="tx1"/>
                </a:solidFill>
              </a:rPr>
              <a:t>- 2026 HSK BLUE PETER RACE</a:t>
            </a:r>
          </a:p>
          <a:p>
            <a:r>
              <a:rPr lang="fi-FI" b="1" dirty="0">
                <a:solidFill>
                  <a:schemeClr val="tx1"/>
                </a:solidFill>
              </a:rPr>
              <a:t>- J70 SPRINT CUP</a:t>
            </a:r>
          </a:p>
          <a:p>
            <a:endParaRPr lang="fi-FI" b="1" dirty="0">
              <a:solidFill>
                <a:srgbClr val="00B050"/>
              </a:solidFill>
            </a:endParaRPr>
          </a:p>
          <a:p>
            <a:r>
              <a:rPr lang="fi-FI" sz="2000" b="1" dirty="0">
                <a:solidFill>
                  <a:schemeClr val="tx1"/>
                </a:solidFill>
              </a:rPr>
              <a:t>3-TASO (KANSALLINEN TASO/KANSALLISET RANKING-SARJAT/LM) – MINIMIT: 1 AT + 1 KP</a:t>
            </a:r>
            <a:endParaRPr lang="fi-FI" b="1" dirty="0">
              <a:solidFill>
                <a:schemeClr val="tx1"/>
              </a:solidFill>
            </a:endParaRPr>
          </a:p>
          <a:p>
            <a:r>
              <a:rPr lang="fi-FI" b="1" dirty="0">
                <a:solidFill>
                  <a:schemeClr val="tx1"/>
                </a:solidFill>
              </a:rPr>
              <a:t>- HTR</a:t>
            </a:r>
          </a:p>
          <a:p>
            <a:r>
              <a:rPr lang="fi-FI" b="1" dirty="0">
                <a:solidFill>
                  <a:schemeClr val="tx1"/>
                </a:solidFill>
              </a:rPr>
              <a:t>- VIAPORIN TUOPPI</a:t>
            </a:r>
          </a:p>
          <a:p>
            <a:r>
              <a:rPr lang="fi-FI" b="1" dirty="0">
                <a:solidFill>
                  <a:srgbClr val="0070C0"/>
                </a:solidFill>
              </a:rPr>
              <a:t> </a:t>
            </a:r>
          </a:p>
          <a:p>
            <a:r>
              <a:rPr lang="fi-FI" sz="2000" b="1" dirty="0">
                <a:solidFill>
                  <a:schemeClr val="tx1"/>
                </a:solidFill>
              </a:rPr>
              <a:t>2-TASO (SM sekä PM/EM/MM-KARSINNAT ) – MINIMIT: KT/AT/+1 sekä 1 KP</a:t>
            </a:r>
          </a:p>
          <a:p>
            <a:r>
              <a:rPr lang="fi-FI" b="1" dirty="0">
                <a:solidFill>
                  <a:schemeClr val="tx1"/>
                </a:solidFill>
              </a:rPr>
              <a:t>- 2026 OPTI SM</a:t>
            </a:r>
          </a:p>
          <a:p>
            <a:r>
              <a:rPr lang="fi-FI" b="1" dirty="0">
                <a:solidFill>
                  <a:schemeClr val="tx1"/>
                </a:solidFill>
              </a:rPr>
              <a:t>- 2026 H-VENE SM</a:t>
            </a:r>
          </a:p>
          <a:p>
            <a:r>
              <a:rPr lang="fi-FI" b="1" dirty="0">
                <a:solidFill>
                  <a:schemeClr val="tx1"/>
                </a:solidFill>
              </a:rPr>
              <a:t>- 2026 LOUHI-SM</a:t>
            </a:r>
          </a:p>
          <a:p>
            <a:endParaRPr lang="fi-FI" b="1" dirty="0">
              <a:solidFill>
                <a:srgbClr val="FF0000"/>
              </a:solidFill>
            </a:endParaRPr>
          </a:p>
          <a:p>
            <a:r>
              <a:rPr lang="fi-FI" sz="2000" b="1" dirty="0"/>
              <a:t>1-TASO (PM/EM/MM) – RRS / NSF / WS / KV LUOKKALIITON VAATIMUSTEN MUKAISESTI. (PKS Liite N)</a:t>
            </a:r>
          </a:p>
          <a:p>
            <a:r>
              <a:rPr lang="fi-FI" b="1" dirty="0"/>
              <a:t>- 2026 LOUHI-EM</a:t>
            </a:r>
          </a:p>
          <a:p>
            <a:r>
              <a:rPr lang="fi-FI" b="1" dirty="0"/>
              <a:t>- 2026 IOM-PM</a:t>
            </a:r>
          </a:p>
          <a:p>
            <a:r>
              <a:rPr lang="fi-FI" b="1" dirty="0"/>
              <a:t>- 2026 LIGHTNING-EM</a:t>
            </a:r>
          </a:p>
          <a:p>
            <a:pPr marL="285750" indent="-285750">
              <a:buFontTx/>
              <a:buChar char="-"/>
            </a:pPr>
            <a:endParaRPr lang="fi-FI" b="1" dirty="0"/>
          </a:p>
          <a:p>
            <a:r>
              <a:rPr lang="fi-FI" b="1" dirty="0"/>
              <a:t>HUOM: Turvallisuusjärjestelyt huomioitava kaikissa kilpailuissa.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1927507311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2"/>
    </p:ext>
  </p:extLst>
</p:sld>
</file>

<file path=ppt/theme/theme1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1537</TotalTime>
  <Words>1652</Words>
  <Application>Microsoft Office PowerPoint</Application>
  <PresentationFormat>Näytössä katseltava diaesitys (4:3)</PresentationFormat>
  <Paragraphs>139</Paragraphs>
  <Slides>12</Slides>
  <Notes>2</Notes>
  <HiddenSlides>0</HiddenSlides>
  <MMClips>0</MMClips>
  <ScaleCrop>false</ScaleCrop>
  <HeadingPairs>
    <vt:vector size="6" baseType="variant">
      <vt:variant>
        <vt:lpstr>Käytetyt fontit</vt:lpstr>
      </vt:variant>
      <vt:variant>
        <vt:i4>2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12</vt:i4>
      </vt:variant>
    </vt:vector>
  </HeadingPairs>
  <TitlesOfParts>
    <vt:vector size="15" baseType="lpstr">
      <vt:lpstr>Arial</vt:lpstr>
      <vt:lpstr>Calibri</vt:lpstr>
      <vt:lpstr>Office-teema</vt:lpstr>
      <vt:lpstr>PowerPoint-esitys</vt:lpstr>
      <vt:lpstr>KOKOUKSEN PÄÄMÄÄRÄ</vt:lpstr>
      <vt:lpstr>TAUSTAA</vt:lpstr>
      <vt:lpstr>SUUNNITTELUN PERUSTEET</vt:lpstr>
      <vt:lpstr>SUUNNITTELUN TOTEUTUKSEN PERUSTEET</vt:lpstr>
      <vt:lpstr>2027 SUUNNITTELUN TOTEUTUS 1</vt:lpstr>
      <vt:lpstr>2027 SUUNNITTELUN TOTEUTUS 2</vt:lpstr>
      <vt:lpstr>2027 SUUNNITTELUN TOTEUTUS 3</vt:lpstr>
      <vt:lpstr>2027 SUUNNITTELUN TOTEUTUS 4</vt:lpstr>
      <vt:lpstr>KILPAILUJEN VAATIMUSTASOT 1-4</vt:lpstr>
      <vt:lpstr>PowerPoint-esitys</vt:lpstr>
      <vt:lpstr>PowerPoint-esitys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PowerPoint-esitys</dc:title>
  <dc:creator>Arto Kiiski</dc:creator>
  <cp:lastModifiedBy>Eki Heinonen</cp:lastModifiedBy>
  <cp:revision>31</cp:revision>
  <dcterms:created xsi:type="dcterms:W3CDTF">2026-05-06T16:28:21Z</dcterms:created>
  <dcterms:modified xsi:type="dcterms:W3CDTF">2026-05-13T05:12:28Z</dcterms:modified>
</cp:coreProperties>
</file>